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64" r:id="rId5"/>
    <p:sldId id="270" r:id="rId6"/>
    <p:sldId id="257" r:id="rId7"/>
    <p:sldId id="278" r:id="rId8"/>
    <p:sldId id="258" r:id="rId9"/>
    <p:sldId id="259" r:id="rId10"/>
    <p:sldId id="279" r:id="rId11"/>
    <p:sldId id="260" r:id="rId12"/>
    <p:sldId id="281" r:id="rId13"/>
    <p:sldId id="280" r:id="rId14"/>
    <p:sldId id="282" r:id="rId15"/>
    <p:sldId id="283" r:id="rId16"/>
    <p:sldId id="274" r:id="rId17"/>
    <p:sldId id="265" r:id="rId18"/>
    <p:sldId id="266" r:id="rId19"/>
    <p:sldId id="267" r:id="rId20"/>
    <p:sldId id="273" r:id="rId21"/>
    <p:sldId id="272" r:id="rId22"/>
    <p:sldId id="276" r:id="rId23"/>
    <p:sldId id="275" r:id="rId24"/>
    <p:sldId id="269" r:id="rId25"/>
    <p:sldId id="268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1"/>
            <p14:sldId id="262"/>
            <p14:sldId id="264"/>
            <p14:sldId id="270"/>
            <p14:sldId id="257"/>
            <p14:sldId id="278"/>
            <p14:sldId id="258"/>
            <p14:sldId id="259"/>
            <p14:sldId id="279"/>
            <p14:sldId id="260"/>
            <p14:sldId id="281"/>
            <p14:sldId id="280"/>
            <p14:sldId id="282"/>
            <p14:sldId id="283"/>
            <p14:sldId id="274"/>
            <p14:sldId id="265"/>
          </p14:sldIdLst>
        </p14:section>
        <p14:section name="Sekcja bez tytułu" id="{1E0FB385-EACF-4695-B149-DA9EFCDC5364}">
          <p14:sldIdLst>
            <p14:sldId id="266"/>
            <p14:sldId id="267"/>
            <p14:sldId id="273"/>
            <p14:sldId id="272"/>
            <p14:sldId id="276"/>
            <p14:sldId id="275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51BA"/>
    <a:srgbClr val="F4AB28"/>
    <a:srgbClr val="FFFF66"/>
    <a:srgbClr val="FBB36B"/>
    <a:srgbClr val="3BF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07643-CBCA-424B-9B15-DB1EBE69126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86F5C87-1934-44AC-B653-B578FCB44A70}">
      <dgm:prSet phldrT="[Tekst]"/>
      <dgm:spPr>
        <a:solidFill>
          <a:srgbClr val="FFFF0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Grupa 6</a:t>
          </a:r>
        </a:p>
      </dgm:t>
    </dgm:pt>
    <dgm:pt modelId="{148A8786-D55B-4C22-AAB0-246D03B9D507}" type="parTrans" cxnId="{75BD7BE5-5437-4BF1-99AF-D5D7EA85478E}">
      <dgm:prSet/>
      <dgm:spPr/>
      <dgm:t>
        <a:bodyPr/>
        <a:lstStyle/>
        <a:p>
          <a:endParaRPr lang="pl-PL"/>
        </a:p>
      </dgm:t>
    </dgm:pt>
    <dgm:pt modelId="{725FBB63-0F0A-4F5D-B3CA-B1A6F81D4A8F}" type="sibTrans" cxnId="{75BD7BE5-5437-4BF1-99AF-D5D7EA85478E}">
      <dgm:prSet/>
      <dgm:spPr>
        <a:ln w="38100">
          <a:headEnd type="triangle" w="lg" len="lg"/>
        </a:ln>
      </dgm:spPr>
      <dgm:t>
        <a:bodyPr/>
        <a:lstStyle/>
        <a:p>
          <a:endParaRPr lang="pl-PL"/>
        </a:p>
      </dgm:t>
    </dgm:pt>
    <dgm:pt modelId="{9A03BC56-EFD8-43E5-B7F5-BF139611F62C}">
      <dgm:prSet phldrT="[Tekst]"/>
      <dgm:spPr>
        <a:solidFill>
          <a:srgbClr val="FFFF0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Grupa 5</a:t>
          </a:r>
        </a:p>
      </dgm:t>
    </dgm:pt>
    <dgm:pt modelId="{406F03DF-9A9B-47CD-9761-DC77905D31AE}" type="parTrans" cxnId="{FD6CF4F0-4D4E-4363-BC58-3855640C163B}">
      <dgm:prSet/>
      <dgm:spPr/>
      <dgm:t>
        <a:bodyPr/>
        <a:lstStyle/>
        <a:p>
          <a:endParaRPr lang="pl-PL"/>
        </a:p>
      </dgm:t>
    </dgm:pt>
    <dgm:pt modelId="{02D2303A-3A63-4FE3-9935-EC3C455E9764}" type="sibTrans" cxnId="{FD6CF4F0-4D4E-4363-BC58-3855640C163B}">
      <dgm:prSet/>
      <dgm:spPr>
        <a:ln w="38100">
          <a:headEnd type="triangle" w="lg" len="lg"/>
        </a:ln>
      </dgm:spPr>
      <dgm:t>
        <a:bodyPr/>
        <a:lstStyle/>
        <a:p>
          <a:endParaRPr lang="pl-PL"/>
        </a:p>
      </dgm:t>
    </dgm:pt>
    <dgm:pt modelId="{A8D3F066-E09F-4FB8-B868-649D7F011887}">
      <dgm:prSet phldrT="[Tekst]"/>
      <dgm:spPr>
        <a:solidFill>
          <a:srgbClr val="FFFF0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Grupa 4</a:t>
          </a:r>
        </a:p>
      </dgm:t>
    </dgm:pt>
    <dgm:pt modelId="{8A34F43E-FA71-43B5-8ED8-272B8AC26754}" type="parTrans" cxnId="{0DDE821C-65B6-4240-86E7-5B991E6C6AC6}">
      <dgm:prSet/>
      <dgm:spPr/>
      <dgm:t>
        <a:bodyPr/>
        <a:lstStyle/>
        <a:p>
          <a:endParaRPr lang="pl-PL"/>
        </a:p>
      </dgm:t>
    </dgm:pt>
    <dgm:pt modelId="{F9F8D463-1111-4B88-B0DD-7E3656247231}" type="sibTrans" cxnId="{0DDE821C-65B6-4240-86E7-5B991E6C6AC6}">
      <dgm:prSet/>
      <dgm:spPr>
        <a:ln w="38100">
          <a:headEnd type="triangle" w="lg" len="lg"/>
        </a:ln>
      </dgm:spPr>
      <dgm:t>
        <a:bodyPr/>
        <a:lstStyle/>
        <a:p>
          <a:endParaRPr lang="pl-PL"/>
        </a:p>
      </dgm:t>
    </dgm:pt>
    <dgm:pt modelId="{05B17C1B-BEBA-4CAE-82F4-4D320DAD54D1}">
      <dgm:prSet phldrT="[Tekst]"/>
      <dgm:spPr>
        <a:solidFill>
          <a:srgbClr val="FFFF0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Grupa 3</a:t>
          </a:r>
        </a:p>
      </dgm:t>
    </dgm:pt>
    <dgm:pt modelId="{F048D918-A39C-4D0D-B44E-9FF0F7EFB7A4}" type="parTrans" cxnId="{F242C447-4500-442B-9ADE-E68071800F63}">
      <dgm:prSet/>
      <dgm:spPr/>
      <dgm:t>
        <a:bodyPr/>
        <a:lstStyle/>
        <a:p>
          <a:endParaRPr lang="pl-PL"/>
        </a:p>
      </dgm:t>
    </dgm:pt>
    <dgm:pt modelId="{8CC6BC81-0A4A-41DD-8867-9F07D2C1AF90}" type="sibTrans" cxnId="{F242C447-4500-442B-9ADE-E68071800F63}">
      <dgm:prSet/>
      <dgm:spPr>
        <a:ln w="38100">
          <a:headEnd type="triangle" w="lg" len="lg"/>
        </a:ln>
      </dgm:spPr>
      <dgm:t>
        <a:bodyPr/>
        <a:lstStyle/>
        <a:p>
          <a:endParaRPr lang="pl-PL"/>
        </a:p>
      </dgm:t>
    </dgm:pt>
    <dgm:pt modelId="{CFD7A6C3-43AE-47D9-B2C6-D4287A1F0E23}">
      <dgm:prSet phldrT="[Tekst]"/>
      <dgm:spPr>
        <a:solidFill>
          <a:srgbClr val="FFFF0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Grupa 1</a:t>
          </a:r>
        </a:p>
      </dgm:t>
    </dgm:pt>
    <dgm:pt modelId="{79D5E223-B6E4-4694-9F88-E856D6FC37A4}" type="parTrans" cxnId="{FE8933E4-9FA1-440A-8D00-71824AB65E51}">
      <dgm:prSet/>
      <dgm:spPr/>
      <dgm:t>
        <a:bodyPr/>
        <a:lstStyle/>
        <a:p>
          <a:endParaRPr lang="pl-PL"/>
        </a:p>
      </dgm:t>
    </dgm:pt>
    <dgm:pt modelId="{B97E14B6-04D7-4B5F-B50D-25C72D97E1AD}" type="sibTrans" cxnId="{FE8933E4-9FA1-440A-8D00-71824AB65E51}">
      <dgm:prSet/>
      <dgm:spPr>
        <a:ln w="38100">
          <a:headEnd type="triangle" w="lg" len="lg"/>
        </a:ln>
      </dgm:spPr>
      <dgm:t>
        <a:bodyPr/>
        <a:lstStyle/>
        <a:p>
          <a:endParaRPr lang="pl-PL"/>
        </a:p>
      </dgm:t>
    </dgm:pt>
    <dgm:pt modelId="{40B5A0DB-411C-449A-92B6-D305BA0D7368}">
      <dgm:prSet/>
      <dgm:spPr>
        <a:solidFill>
          <a:srgbClr val="FFFF0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Grupa 2</a:t>
          </a:r>
        </a:p>
      </dgm:t>
    </dgm:pt>
    <dgm:pt modelId="{34D3B24C-1945-4E5C-9DAB-AC9B47FD0E1C}" type="parTrans" cxnId="{0753CE17-A39A-44ED-AC6B-954ACC2F7904}">
      <dgm:prSet/>
      <dgm:spPr/>
      <dgm:t>
        <a:bodyPr/>
        <a:lstStyle/>
        <a:p>
          <a:endParaRPr lang="pl-PL"/>
        </a:p>
      </dgm:t>
    </dgm:pt>
    <dgm:pt modelId="{0398891F-2352-41B7-8FA1-F38DA666249C}" type="sibTrans" cxnId="{0753CE17-A39A-44ED-AC6B-954ACC2F7904}">
      <dgm:prSet/>
      <dgm:spPr>
        <a:ln w="38100">
          <a:headEnd type="triangle" w="lg" len="lg"/>
        </a:ln>
      </dgm:spPr>
      <dgm:t>
        <a:bodyPr/>
        <a:lstStyle/>
        <a:p>
          <a:endParaRPr lang="pl-PL"/>
        </a:p>
      </dgm:t>
    </dgm:pt>
    <dgm:pt modelId="{D5BF5D2D-101C-473A-9D2C-37A5386F6C24}" type="pres">
      <dgm:prSet presAssocID="{38407643-CBCA-424B-9B15-DB1EBE69126F}" presName="cycle" presStyleCnt="0">
        <dgm:presLayoutVars>
          <dgm:dir/>
          <dgm:resizeHandles val="exact"/>
        </dgm:presLayoutVars>
      </dgm:prSet>
      <dgm:spPr/>
    </dgm:pt>
    <dgm:pt modelId="{FC41A649-0703-4293-9EC8-49C3D2D06FE1}" type="pres">
      <dgm:prSet presAssocID="{286F5C87-1934-44AC-B653-B578FCB44A70}" presName="node" presStyleLbl="node1" presStyleIdx="0" presStyleCnt="6">
        <dgm:presLayoutVars>
          <dgm:bulletEnabled val="1"/>
        </dgm:presLayoutVars>
      </dgm:prSet>
      <dgm:spPr/>
    </dgm:pt>
    <dgm:pt modelId="{5C2B7E61-247E-4142-83E8-7FB98678FD30}" type="pres">
      <dgm:prSet presAssocID="{286F5C87-1934-44AC-B653-B578FCB44A70}" presName="spNode" presStyleCnt="0"/>
      <dgm:spPr/>
    </dgm:pt>
    <dgm:pt modelId="{4C287EC8-261F-4D87-9A0F-89C4A8E5BADA}" type="pres">
      <dgm:prSet presAssocID="{725FBB63-0F0A-4F5D-B3CA-B1A6F81D4A8F}" presName="sibTrans" presStyleLbl="sibTrans1D1" presStyleIdx="0" presStyleCnt="6"/>
      <dgm:spPr/>
    </dgm:pt>
    <dgm:pt modelId="{4A196C51-2C23-4E5E-89E7-39632C4D9915}" type="pres">
      <dgm:prSet presAssocID="{9A03BC56-EFD8-43E5-B7F5-BF139611F62C}" presName="node" presStyleLbl="node1" presStyleIdx="1" presStyleCnt="6">
        <dgm:presLayoutVars>
          <dgm:bulletEnabled val="1"/>
        </dgm:presLayoutVars>
      </dgm:prSet>
      <dgm:spPr/>
    </dgm:pt>
    <dgm:pt modelId="{6282B2E9-5F63-4182-BCFF-C3800D1A0E10}" type="pres">
      <dgm:prSet presAssocID="{9A03BC56-EFD8-43E5-B7F5-BF139611F62C}" presName="spNode" presStyleCnt="0"/>
      <dgm:spPr/>
    </dgm:pt>
    <dgm:pt modelId="{F5CD944B-575B-4B3C-B45D-446147466125}" type="pres">
      <dgm:prSet presAssocID="{02D2303A-3A63-4FE3-9935-EC3C455E9764}" presName="sibTrans" presStyleLbl="sibTrans1D1" presStyleIdx="1" presStyleCnt="6"/>
      <dgm:spPr/>
    </dgm:pt>
    <dgm:pt modelId="{2B02D74A-E714-4A74-A344-EF3EBA6F4995}" type="pres">
      <dgm:prSet presAssocID="{A8D3F066-E09F-4FB8-B868-649D7F011887}" presName="node" presStyleLbl="node1" presStyleIdx="2" presStyleCnt="6">
        <dgm:presLayoutVars>
          <dgm:bulletEnabled val="1"/>
        </dgm:presLayoutVars>
      </dgm:prSet>
      <dgm:spPr/>
    </dgm:pt>
    <dgm:pt modelId="{F2F4EA6E-CABF-422F-9DBD-420A1FD8D405}" type="pres">
      <dgm:prSet presAssocID="{A8D3F066-E09F-4FB8-B868-649D7F011887}" presName="spNode" presStyleCnt="0"/>
      <dgm:spPr/>
    </dgm:pt>
    <dgm:pt modelId="{FE3CD895-83D0-4E2E-BE92-6A5F60475CCE}" type="pres">
      <dgm:prSet presAssocID="{F9F8D463-1111-4B88-B0DD-7E3656247231}" presName="sibTrans" presStyleLbl="sibTrans1D1" presStyleIdx="2" presStyleCnt="6"/>
      <dgm:spPr/>
    </dgm:pt>
    <dgm:pt modelId="{0AD06642-4B19-4CFB-BC53-8A659B65826F}" type="pres">
      <dgm:prSet presAssocID="{05B17C1B-BEBA-4CAE-82F4-4D320DAD54D1}" presName="node" presStyleLbl="node1" presStyleIdx="3" presStyleCnt="6">
        <dgm:presLayoutVars>
          <dgm:bulletEnabled val="1"/>
        </dgm:presLayoutVars>
      </dgm:prSet>
      <dgm:spPr/>
    </dgm:pt>
    <dgm:pt modelId="{3D9D1904-C63C-4F00-B265-478221E364D3}" type="pres">
      <dgm:prSet presAssocID="{05B17C1B-BEBA-4CAE-82F4-4D320DAD54D1}" presName="spNode" presStyleCnt="0"/>
      <dgm:spPr/>
    </dgm:pt>
    <dgm:pt modelId="{6D85BB6A-01F0-443A-8F4C-AAE91DB6EB30}" type="pres">
      <dgm:prSet presAssocID="{8CC6BC81-0A4A-41DD-8867-9F07D2C1AF90}" presName="sibTrans" presStyleLbl="sibTrans1D1" presStyleIdx="3" presStyleCnt="6"/>
      <dgm:spPr/>
    </dgm:pt>
    <dgm:pt modelId="{94E8BF4A-ED47-469A-8D7D-D8C0558022AE}" type="pres">
      <dgm:prSet presAssocID="{40B5A0DB-411C-449A-92B6-D305BA0D7368}" presName="node" presStyleLbl="node1" presStyleIdx="4" presStyleCnt="6">
        <dgm:presLayoutVars>
          <dgm:bulletEnabled val="1"/>
        </dgm:presLayoutVars>
      </dgm:prSet>
      <dgm:spPr/>
    </dgm:pt>
    <dgm:pt modelId="{F801963A-11AF-44C6-873D-02D50FC5A50B}" type="pres">
      <dgm:prSet presAssocID="{40B5A0DB-411C-449A-92B6-D305BA0D7368}" presName="spNode" presStyleCnt="0"/>
      <dgm:spPr/>
    </dgm:pt>
    <dgm:pt modelId="{AD98B044-5CA6-4285-9FFD-AC8726838220}" type="pres">
      <dgm:prSet presAssocID="{0398891F-2352-41B7-8FA1-F38DA666249C}" presName="sibTrans" presStyleLbl="sibTrans1D1" presStyleIdx="4" presStyleCnt="6"/>
      <dgm:spPr/>
    </dgm:pt>
    <dgm:pt modelId="{11E7912A-FD46-4B3C-B385-47BE5D4A59EF}" type="pres">
      <dgm:prSet presAssocID="{CFD7A6C3-43AE-47D9-B2C6-D4287A1F0E23}" presName="node" presStyleLbl="node1" presStyleIdx="5" presStyleCnt="6">
        <dgm:presLayoutVars>
          <dgm:bulletEnabled val="1"/>
        </dgm:presLayoutVars>
      </dgm:prSet>
      <dgm:spPr/>
    </dgm:pt>
    <dgm:pt modelId="{338756BA-C589-48A9-9EA5-C3B67D57E3D6}" type="pres">
      <dgm:prSet presAssocID="{CFD7A6C3-43AE-47D9-B2C6-D4287A1F0E23}" presName="spNode" presStyleCnt="0"/>
      <dgm:spPr/>
    </dgm:pt>
    <dgm:pt modelId="{4E98EFBC-F569-46F1-B04A-66D4F749DB91}" type="pres">
      <dgm:prSet presAssocID="{B97E14B6-04D7-4B5F-B50D-25C72D97E1AD}" presName="sibTrans" presStyleLbl="sibTrans1D1" presStyleIdx="5" presStyleCnt="6"/>
      <dgm:spPr/>
    </dgm:pt>
  </dgm:ptLst>
  <dgm:cxnLst>
    <dgm:cxn modelId="{D19F1908-A861-4055-A8A9-4F542D46DC79}" type="presOf" srcId="{A8D3F066-E09F-4FB8-B868-649D7F011887}" destId="{2B02D74A-E714-4A74-A344-EF3EBA6F4995}" srcOrd="0" destOrd="0" presId="urn:microsoft.com/office/officeart/2005/8/layout/cycle6"/>
    <dgm:cxn modelId="{4761B20E-27D4-4D25-B65E-53D703318BD0}" type="presOf" srcId="{9A03BC56-EFD8-43E5-B7F5-BF139611F62C}" destId="{4A196C51-2C23-4E5E-89E7-39632C4D9915}" srcOrd="0" destOrd="0" presId="urn:microsoft.com/office/officeart/2005/8/layout/cycle6"/>
    <dgm:cxn modelId="{0753CE17-A39A-44ED-AC6B-954ACC2F7904}" srcId="{38407643-CBCA-424B-9B15-DB1EBE69126F}" destId="{40B5A0DB-411C-449A-92B6-D305BA0D7368}" srcOrd="4" destOrd="0" parTransId="{34D3B24C-1945-4E5C-9DAB-AC9B47FD0E1C}" sibTransId="{0398891F-2352-41B7-8FA1-F38DA666249C}"/>
    <dgm:cxn modelId="{0DDE821C-65B6-4240-86E7-5B991E6C6AC6}" srcId="{38407643-CBCA-424B-9B15-DB1EBE69126F}" destId="{A8D3F066-E09F-4FB8-B868-649D7F011887}" srcOrd="2" destOrd="0" parTransId="{8A34F43E-FA71-43B5-8ED8-272B8AC26754}" sibTransId="{F9F8D463-1111-4B88-B0DD-7E3656247231}"/>
    <dgm:cxn modelId="{07C9CB1D-059F-446D-9571-A7BF3E9DB43E}" type="presOf" srcId="{B97E14B6-04D7-4B5F-B50D-25C72D97E1AD}" destId="{4E98EFBC-F569-46F1-B04A-66D4F749DB91}" srcOrd="0" destOrd="0" presId="urn:microsoft.com/office/officeart/2005/8/layout/cycle6"/>
    <dgm:cxn modelId="{5312E536-0CC9-400A-9B57-2B94CE99B10E}" type="presOf" srcId="{8CC6BC81-0A4A-41DD-8867-9F07D2C1AF90}" destId="{6D85BB6A-01F0-443A-8F4C-AAE91DB6EB30}" srcOrd="0" destOrd="0" presId="urn:microsoft.com/office/officeart/2005/8/layout/cycle6"/>
    <dgm:cxn modelId="{1422DA64-3EA6-4731-91D3-0D024A5A9D6C}" type="presOf" srcId="{F9F8D463-1111-4B88-B0DD-7E3656247231}" destId="{FE3CD895-83D0-4E2E-BE92-6A5F60475CCE}" srcOrd="0" destOrd="0" presId="urn:microsoft.com/office/officeart/2005/8/layout/cycle6"/>
    <dgm:cxn modelId="{6BBA0C45-5AFE-4C51-BADF-B9BF6A256E35}" type="presOf" srcId="{40B5A0DB-411C-449A-92B6-D305BA0D7368}" destId="{94E8BF4A-ED47-469A-8D7D-D8C0558022AE}" srcOrd="0" destOrd="0" presId="urn:microsoft.com/office/officeart/2005/8/layout/cycle6"/>
    <dgm:cxn modelId="{F242C447-4500-442B-9ADE-E68071800F63}" srcId="{38407643-CBCA-424B-9B15-DB1EBE69126F}" destId="{05B17C1B-BEBA-4CAE-82F4-4D320DAD54D1}" srcOrd="3" destOrd="0" parTransId="{F048D918-A39C-4D0D-B44E-9FF0F7EFB7A4}" sibTransId="{8CC6BC81-0A4A-41DD-8867-9F07D2C1AF90}"/>
    <dgm:cxn modelId="{7141826E-EC80-4D01-ABFF-F3B497CD6408}" type="presOf" srcId="{02D2303A-3A63-4FE3-9935-EC3C455E9764}" destId="{F5CD944B-575B-4B3C-B45D-446147466125}" srcOrd="0" destOrd="0" presId="urn:microsoft.com/office/officeart/2005/8/layout/cycle6"/>
    <dgm:cxn modelId="{2FCF2B55-82BC-4DFA-BBE7-6BCB97643BF7}" type="presOf" srcId="{05B17C1B-BEBA-4CAE-82F4-4D320DAD54D1}" destId="{0AD06642-4B19-4CFB-BC53-8A659B65826F}" srcOrd="0" destOrd="0" presId="urn:microsoft.com/office/officeart/2005/8/layout/cycle6"/>
    <dgm:cxn modelId="{FC0B1297-445F-4FB1-8643-A339C99435C8}" type="presOf" srcId="{286F5C87-1934-44AC-B653-B578FCB44A70}" destId="{FC41A649-0703-4293-9EC8-49C3D2D06FE1}" srcOrd="0" destOrd="0" presId="urn:microsoft.com/office/officeart/2005/8/layout/cycle6"/>
    <dgm:cxn modelId="{97C940B4-B526-4F86-B936-F744978E6534}" type="presOf" srcId="{725FBB63-0F0A-4F5D-B3CA-B1A6F81D4A8F}" destId="{4C287EC8-261F-4D87-9A0F-89C4A8E5BADA}" srcOrd="0" destOrd="0" presId="urn:microsoft.com/office/officeart/2005/8/layout/cycle6"/>
    <dgm:cxn modelId="{9D5B54C2-EF67-49C0-81DB-D955F8CBE00A}" type="presOf" srcId="{0398891F-2352-41B7-8FA1-F38DA666249C}" destId="{AD98B044-5CA6-4285-9FFD-AC8726838220}" srcOrd="0" destOrd="0" presId="urn:microsoft.com/office/officeart/2005/8/layout/cycle6"/>
    <dgm:cxn modelId="{94EEB7C3-D51A-4144-9C98-0CD966F6F02C}" type="presOf" srcId="{38407643-CBCA-424B-9B15-DB1EBE69126F}" destId="{D5BF5D2D-101C-473A-9D2C-37A5386F6C24}" srcOrd="0" destOrd="0" presId="urn:microsoft.com/office/officeart/2005/8/layout/cycle6"/>
    <dgm:cxn modelId="{5BEDA8D8-A739-48D4-9A49-BA1D7BB94D69}" type="presOf" srcId="{CFD7A6C3-43AE-47D9-B2C6-D4287A1F0E23}" destId="{11E7912A-FD46-4B3C-B385-47BE5D4A59EF}" srcOrd="0" destOrd="0" presId="urn:microsoft.com/office/officeart/2005/8/layout/cycle6"/>
    <dgm:cxn modelId="{FE8933E4-9FA1-440A-8D00-71824AB65E51}" srcId="{38407643-CBCA-424B-9B15-DB1EBE69126F}" destId="{CFD7A6C3-43AE-47D9-B2C6-D4287A1F0E23}" srcOrd="5" destOrd="0" parTransId="{79D5E223-B6E4-4694-9F88-E856D6FC37A4}" sibTransId="{B97E14B6-04D7-4B5F-B50D-25C72D97E1AD}"/>
    <dgm:cxn modelId="{75BD7BE5-5437-4BF1-99AF-D5D7EA85478E}" srcId="{38407643-CBCA-424B-9B15-DB1EBE69126F}" destId="{286F5C87-1934-44AC-B653-B578FCB44A70}" srcOrd="0" destOrd="0" parTransId="{148A8786-D55B-4C22-AAB0-246D03B9D507}" sibTransId="{725FBB63-0F0A-4F5D-B3CA-B1A6F81D4A8F}"/>
    <dgm:cxn modelId="{FD6CF4F0-4D4E-4363-BC58-3855640C163B}" srcId="{38407643-CBCA-424B-9B15-DB1EBE69126F}" destId="{9A03BC56-EFD8-43E5-B7F5-BF139611F62C}" srcOrd="1" destOrd="0" parTransId="{406F03DF-9A9B-47CD-9761-DC77905D31AE}" sibTransId="{02D2303A-3A63-4FE3-9935-EC3C455E9764}"/>
    <dgm:cxn modelId="{DA6F3F26-E6A0-4152-A8CB-B4AC03F2CA42}" type="presParOf" srcId="{D5BF5D2D-101C-473A-9D2C-37A5386F6C24}" destId="{FC41A649-0703-4293-9EC8-49C3D2D06FE1}" srcOrd="0" destOrd="0" presId="urn:microsoft.com/office/officeart/2005/8/layout/cycle6"/>
    <dgm:cxn modelId="{8D191582-3D00-4E38-B529-0FCFFFA209E8}" type="presParOf" srcId="{D5BF5D2D-101C-473A-9D2C-37A5386F6C24}" destId="{5C2B7E61-247E-4142-83E8-7FB98678FD30}" srcOrd="1" destOrd="0" presId="urn:microsoft.com/office/officeart/2005/8/layout/cycle6"/>
    <dgm:cxn modelId="{8B6FD8B6-1445-4E56-A8B1-8942BDA901DD}" type="presParOf" srcId="{D5BF5D2D-101C-473A-9D2C-37A5386F6C24}" destId="{4C287EC8-261F-4D87-9A0F-89C4A8E5BADA}" srcOrd="2" destOrd="0" presId="urn:microsoft.com/office/officeart/2005/8/layout/cycle6"/>
    <dgm:cxn modelId="{69E31113-631E-4DC9-B30D-758E49203AED}" type="presParOf" srcId="{D5BF5D2D-101C-473A-9D2C-37A5386F6C24}" destId="{4A196C51-2C23-4E5E-89E7-39632C4D9915}" srcOrd="3" destOrd="0" presId="urn:microsoft.com/office/officeart/2005/8/layout/cycle6"/>
    <dgm:cxn modelId="{905AC408-53B2-4AC7-A6B8-58A114994556}" type="presParOf" srcId="{D5BF5D2D-101C-473A-9D2C-37A5386F6C24}" destId="{6282B2E9-5F63-4182-BCFF-C3800D1A0E10}" srcOrd="4" destOrd="0" presId="urn:microsoft.com/office/officeart/2005/8/layout/cycle6"/>
    <dgm:cxn modelId="{9F8BBBF4-67D6-4C04-9380-3280E5A1CAE4}" type="presParOf" srcId="{D5BF5D2D-101C-473A-9D2C-37A5386F6C24}" destId="{F5CD944B-575B-4B3C-B45D-446147466125}" srcOrd="5" destOrd="0" presId="urn:microsoft.com/office/officeart/2005/8/layout/cycle6"/>
    <dgm:cxn modelId="{185B7887-0163-4D39-B3E3-0A464E1C2A45}" type="presParOf" srcId="{D5BF5D2D-101C-473A-9D2C-37A5386F6C24}" destId="{2B02D74A-E714-4A74-A344-EF3EBA6F4995}" srcOrd="6" destOrd="0" presId="urn:microsoft.com/office/officeart/2005/8/layout/cycle6"/>
    <dgm:cxn modelId="{393D60C7-B27B-4225-A843-05BB8C949B46}" type="presParOf" srcId="{D5BF5D2D-101C-473A-9D2C-37A5386F6C24}" destId="{F2F4EA6E-CABF-422F-9DBD-420A1FD8D405}" srcOrd="7" destOrd="0" presId="urn:microsoft.com/office/officeart/2005/8/layout/cycle6"/>
    <dgm:cxn modelId="{38318CD4-EFBA-4384-9513-54D5F5B82848}" type="presParOf" srcId="{D5BF5D2D-101C-473A-9D2C-37A5386F6C24}" destId="{FE3CD895-83D0-4E2E-BE92-6A5F60475CCE}" srcOrd="8" destOrd="0" presId="urn:microsoft.com/office/officeart/2005/8/layout/cycle6"/>
    <dgm:cxn modelId="{03C600D3-FD20-4875-A75C-286A00C1C20D}" type="presParOf" srcId="{D5BF5D2D-101C-473A-9D2C-37A5386F6C24}" destId="{0AD06642-4B19-4CFB-BC53-8A659B65826F}" srcOrd="9" destOrd="0" presId="urn:microsoft.com/office/officeart/2005/8/layout/cycle6"/>
    <dgm:cxn modelId="{27FC041C-C0F7-4409-AADD-AD3059DF5B37}" type="presParOf" srcId="{D5BF5D2D-101C-473A-9D2C-37A5386F6C24}" destId="{3D9D1904-C63C-4F00-B265-478221E364D3}" srcOrd="10" destOrd="0" presId="urn:microsoft.com/office/officeart/2005/8/layout/cycle6"/>
    <dgm:cxn modelId="{FBFF681D-EBA1-444C-9A09-5A06F78B8DF9}" type="presParOf" srcId="{D5BF5D2D-101C-473A-9D2C-37A5386F6C24}" destId="{6D85BB6A-01F0-443A-8F4C-AAE91DB6EB30}" srcOrd="11" destOrd="0" presId="urn:microsoft.com/office/officeart/2005/8/layout/cycle6"/>
    <dgm:cxn modelId="{3BCF5E0F-8141-4AA4-987D-FD718658A314}" type="presParOf" srcId="{D5BF5D2D-101C-473A-9D2C-37A5386F6C24}" destId="{94E8BF4A-ED47-469A-8D7D-D8C0558022AE}" srcOrd="12" destOrd="0" presId="urn:microsoft.com/office/officeart/2005/8/layout/cycle6"/>
    <dgm:cxn modelId="{7BA80A90-73E4-4CCD-889F-096AAD679CD6}" type="presParOf" srcId="{D5BF5D2D-101C-473A-9D2C-37A5386F6C24}" destId="{F801963A-11AF-44C6-873D-02D50FC5A50B}" srcOrd="13" destOrd="0" presId="urn:microsoft.com/office/officeart/2005/8/layout/cycle6"/>
    <dgm:cxn modelId="{092A4D8F-7EEE-47F1-87F2-29FEB7E4BDEE}" type="presParOf" srcId="{D5BF5D2D-101C-473A-9D2C-37A5386F6C24}" destId="{AD98B044-5CA6-4285-9FFD-AC8726838220}" srcOrd="14" destOrd="0" presId="urn:microsoft.com/office/officeart/2005/8/layout/cycle6"/>
    <dgm:cxn modelId="{F82A8C23-9340-4D3E-88FE-8BD77866DB5A}" type="presParOf" srcId="{D5BF5D2D-101C-473A-9D2C-37A5386F6C24}" destId="{11E7912A-FD46-4B3C-B385-47BE5D4A59EF}" srcOrd="15" destOrd="0" presId="urn:microsoft.com/office/officeart/2005/8/layout/cycle6"/>
    <dgm:cxn modelId="{71399D2F-B2C9-4D69-B7C7-838C1AE3F812}" type="presParOf" srcId="{D5BF5D2D-101C-473A-9D2C-37A5386F6C24}" destId="{338756BA-C589-48A9-9EA5-C3B67D57E3D6}" srcOrd="16" destOrd="0" presId="urn:microsoft.com/office/officeart/2005/8/layout/cycle6"/>
    <dgm:cxn modelId="{F775BE7B-D247-43D7-928B-A1CCFE6A5D54}" type="presParOf" srcId="{D5BF5D2D-101C-473A-9D2C-37A5386F6C24}" destId="{4E98EFBC-F569-46F1-B04A-66D4F749DB9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1A649-0703-4293-9EC8-49C3D2D06FE1}">
      <dsp:nvSpPr>
        <dsp:cNvPr id="0" name=""/>
        <dsp:cNvSpPr/>
      </dsp:nvSpPr>
      <dsp:spPr>
        <a:xfrm>
          <a:off x="2813075" y="397"/>
          <a:ext cx="1072893" cy="69738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Grupa 6</a:t>
          </a:r>
        </a:p>
      </dsp:txBody>
      <dsp:txXfrm>
        <a:off x="2847118" y="34440"/>
        <a:ext cx="1004807" cy="629295"/>
      </dsp:txXfrm>
    </dsp:sp>
    <dsp:sp modelId="{4C287EC8-261F-4D87-9A0F-89C4A8E5BADA}">
      <dsp:nvSpPr>
        <dsp:cNvPr id="0" name=""/>
        <dsp:cNvSpPr/>
      </dsp:nvSpPr>
      <dsp:spPr>
        <a:xfrm>
          <a:off x="1707578" y="349087"/>
          <a:ext cx="3283887" cy="3283887"/>
        </a:xfrm>
        <a:custGeom>
          <a:avLst/>
          <a:gdLst/>
          <a:ahLst/>
          <a:cxnLst/>
          <a:rect l="0" t="0" r="0" b="0"/>
          <a:pathLst>
            <a:path>
              <a:moveTo>
                <a:pt x="2185235" y="92488"/>
              </a:moveTo>
              <a:arcTo wR="1641943" hR="1641943" stAng="17359345" swAng="1499822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96C51-2C23-4E5E-89E7-39632C4D9915}">
      <dsp:nvSpPr>
        <dsp:cNvPr id="0" name=""/>
        <dsp:cNvSpPr/>
      </dsp:nvSpPr>
      <dsp:spPr>
        <a:xfrm>
          <a:off x="4235040" y="821369"/>
          <a:ext cx="1072893" cy="69738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Grupa 5</a:t>
          </a:r>
        </a:p>
      </dsp:txBody>
      <dsp:txXfrm>
        <a:off x="4269083" y="855412"/>
        <a:ext cx="1004807" cy="629295"/>
      </dsp:txXfrm>
    </dsp:sp>
    <dsp:sp modelId="{F5CD944B-575B-4B3C-B45D-446147466125}">
      <dsp:nvSpPr>
        <dsp:cNvPr id="0" name=""/>
        <dsp:cNvSpPr/>
      </dsp:nvSpPr>
      <dsp:spPr>
        <a:xfrm>
          <a:off x="1707578" y="349087"/>
          <a:ext cx="3283887" cy="3283887"/>
        </a:xfrm>
        <a:custGeom>
          <a:avLst/>
          <a:gdLst/>
          <a:ahLst/>
          <a:cxnLst/>
          <a:rect l="0" t="0" r="0" b="0"/>
          <a:pathLst>
            <a:path>
              <a:moveTo>
                <a:pt x="3217189" y="1178716"/>
              </a:moveTo>
              <a:arcTo wR="1641943" hR="1641943" stAng="20616789" swAng="196642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2D74A-E714-4A74-A344-EF3EBA6F4995}">
      <dsp:nvSpPr>
        <dsp:cNvPr id="0" name=""/>
        <dsp:cNvSpPr/>
      </dsp:nvSpPr>
      <dsp:spPr>
        <a:xfrm>
          <a:off x="4235040" y="2463312"/>
          <a:ext cx="1072893" cy="69738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Grupa 4</a:t>
          </a:r>
        </a:p>
      </dsp:txBody>
      <dsp:txXfrm>
        <a:off x="4269083" y="2497355"/>
        <a:ext cx="1004807" cy="629295"/>
      </dsp:txXfrm>
    </dsp:sp>
    <dsp:sp modelId="{FE3CD895-83D0-4E2E-BE92-6A5F60475CCE}">
      <dsp:nvSpPr>
        <dsp:cNvPr id="0" name=""/>
        <dsp:cNvSpPr/>
      </dsp:nvSpPr>
      <dsp:spPr>
        <a:xfrm>
          <a:off x="1707578" y="349087"/>
          <a:ext cx="3283887" cy="3283887"/>
        </a:xfrm>
        <a:custGeom>
          <a:avLst/>
          <a:gdLst/>
          <a:ahLst/>
          <a:cxnLst/>
          <a:rect l="0" t="0" r="0" b="0"/>
          <a:pathLst>
            <a:path>
              <a:moveTo>
                <a:pt x="2789100" y="2816681"/>
              </a:moveTo>
              <a:arcTo wR="1641943" hR="1641943" stAng="2740833" swAng="1499822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06642-4B19-4CFB-BC53-8A659B65826F}">
      <dsp:nvSpPr>
        <dsp:cNvPr id="0" name=""/>
        <dsp:cNvSpPr/>
      </dsp:nvSpPr>
      <dsp:spPr>
        <a:xfrm>
          <a:off x="2813075" y="3284284"/>
          <a:ext cx="1072893" cy="69738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Grupa 3</a:t>
          </a:r>
        </a:p>
      </dsp:txBody>
      <dsp:txXfrm>
        <a:off x="2847118" y="3318327"/>
        <a:ext cx="1004807" cy="629295"/>
      </dsp:txXfrm>
    </dsp:sp>
    <dsp:sp modelId="{6D85BB6A-01F0-443A-8F4C-AAE91DB6EB30}">
      <dsp:nvSpPr>
        <dsp:cNvPr id="0" name=""/>
        <dsp:cNvSpPr/>
      </dsp:nvSpPr>
      <dsp:spPr>
        <a:xfrm>
          <a:off x="1707578" y="349087"/>
          <a:ext cx="3283887" cy="3283887"/>
        </a:xfrm>
        <a:custGeom>
          <a:avLst/>
          <a:gdLst/>
          <a:ahLst/>
          <a:cxnLst/>
          <a:rect l="0" t="0" r="0" b="0"/>
          <a:pathLst>
            <a:path>
              <a:moveTo>
                <a:pt x="1098651" y="3191399"/>
              </a:moveTo>
              <a:arcTo wR="1641943" hR="1641943" stAng="6559345" swAng="1499822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8BF4A-ED47-469A-8D7D-D8C0558022AE}">
      <dsp:nvSpPr>
        <dsp:cNvPr id="0" name=""/>
        <dsp:cNvSpPr/>
      </dsp:nvSpPr>
      <dsp:spPr>
        <a:xfrm>
          <a:off x="1391110" y="2463312"/>
          <a:ext cx="1072893" cy="69738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Grupa 2</a:t>
          </a:r>
        </a:p>
      </dsp:txBody>
      <dsp:txXfrm>
        <a:off x="1425153" y="2497355"/>
        <a:ext cx="1004807" cy="629295"/>
      </dsp:txXfrm>
    </dsp:sp>
    <dsp:sp modelId="{AD98B044-5CA6-4285-9FFD-AC8726838220}">
      <dsp:nvSpPr>
        <dsp:cNvPr id="0" name=""/>
        <dsp:cNvSpPr/>
      </dsp:nvSpPr>
      <dsp:spPr>
        <a:xfrm>
          <a:off x="1707578" y="349087"/>
          <a:ext cx="3283887" cy="3283887"/>
        </a:xfrm>
        <a:custGeom>
          <a:avLst/>
          <a:gdLst/>
          <a:ahLst/>
          <a:cxnLst/>
          <a:rect l="0" t="0" r="0" b="0"/>
          <a:pathLst>
            <a:path>
              <a:moveTo>
                <a:pt x="66697" y="2105170"/>
              </a:moveTo>
              <a:arcTo wR="1641943" hR="1641943" stAng="9816789" swAng="196642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7912A-FD46-4B3C-B385-47BE5D4A59EF}">
      <dsp:nvSpPr>
        <dsp:cNvPr id="0" name=""/>
        <dsp:cNvSpPr/>
      </dsp:nvSpPr>
      <dsp:spPr>
        <a:xfrm>
          <a:off x="1391110" y="821369"/>
          <a:ext cx="1072893" cy="69738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Grupa 1</a:t>
          </a:r>
        </a:p>
      </dsp:txBody>
      <dsp:txXfrm>
        <a:off x="1425153" y="855412"/>
        <a:ext cx="1004807" cy="629295"/>
      </dsp:txXfrm>
    </dsp:sp>
    <dsp:sp modelId="{4E98EFBC-F569-46F1-B04A-66D4F749DB91}">
      <dsp:nvSpPr>
        <dsp:cNvPr id="0" name=""/>
        <dsp:cNvSpPr/>
      </dsp:nvSpPr>
      <dsp:spPr>
        <a:xfrm>
          <a:off x="1707578" y="349087"/>
          <a:ext cx="3283887" cy="3283887"/>
        </a:xfrm>
        <a:custGeom>
          <a:avLst/>
          <a:gdLst/>
          <a:ahLst/>
          <a:cxnLst/>
          <a:rect l="0" t="0" r="0" b="0"/>
          <a:pathLst>
            <a:path>
              <a:moveTo>
                <a:pt x="494786" y="467205"/>
              </a:moveTo>
              <a:arcTo wR="1641943" hR="1641943" stAng="13540833" swAng="1499822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triangle" w="lg" len="lg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27.01.2019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27.01.2019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27.01.2019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85667" y="2137116"/>
            <a:ext cx="9420665" cy="1446668"/>
          </a:xfrm>
        </p:spPr>
        <p:txBody>
          <a:bodyPr>
            <a:normAutofit fontScale="90000"/>
          </a:bodyPr>
          <a:lstStyle/>
          <a:p>
            <a:br>
              <a:rPr lang="pl-PL" b="1" dirty="0"/>
            </a:br>
            <a:r>
              <a:rPr lang="pl-PL" b="1" dirty="0"/>
              <a:t>Przykłady metod aktywizujących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38FA7792-54AD-4101-8F8F-1B6CDE1DDCA9}"/>
              </a:ext>
            </a:extLst>
          </p:cNvPr>
          <p:cNvSpPr txBox="1">
            <a:spLocks/>
          </p:cNvSpPr>
          <p:nvPr/>
        </p:nvSpPr>
        <p:spPr>
          <a:xfrm>
            <a:off x="1385667" y="3997550"/>
            <a:ext cx="9420665" cy="144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/>
              <a:t>I 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43E4079-8F34-45E7-87AA-F68D7F420524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O D A    6 3 5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8C4B4B3-0655-40DB-ACC0-B51684CB9E9C}"/>
              </a:ext>
            </a:extLst>
          </p:cNvPr>
          <p:cNvSpPr/>
          <p:nvPr/>
        </p:nvSpPr>
        <p:spPr>
          <a:xfrm>
            <a:off x="1488984" y="2187093"/>
            <a:ext cx="9419303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ok. 15 minutach grupy, przekazują sobie opracowane opisy. Runda pierwsza: - każda grupa do otrzymanego opisu wpisuje 3 pomysły działań rozwiązujących problem. Dalej, rotacyjnie, na znak prowadzącego, grupy przekazują opisy kolejnym grupom, zgodnie z wcześniej ustalonym kierunkiem.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zakończenie grupy otrzymują swoje opisy z zestawem propozycji rozwiązania problemu od pozostałych grup. 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3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5F91B5F-D241-492C-8702-2A319FB5DE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6943659"/>
              </p:ext>
            </p:extLst>
          </p:nvPr>
        </p:nvGraphicFramePr>
        <p:xfrm>
          <a:off x="2975895" y="1789470"/>
          <a:ext cx="6699045" cy="398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80CDB26B-B4F6-4599-A0F6-86903FEE8979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O D A    6 3 5</a:t>
            </a:r>
          </a:p>
        </p:txBody>
      </p:sp>
    </p:spTree>
    <p:extLst>
      <p:ext uri="{BB962C8B-B14F-4D97-AF65-F5344CB8AC3E}">
        <p14:creationId xmlns:p14="http://schemas.microsoft.com/office/powerpoint/2010/main" val="150598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482FBDD-7A78-4CBB-A928-C3F39C0CBAA4}"/>
              </a:ext>
            </a:extLst>
          </p:cNvPr>
          <p:cNvSpPr/>
          <p:nvPr/>
        </p:nvSpPr>
        <p:spPr>
          <a:xfrm>
            <a:off x="1063690" y="2024433"/>
            <a:ext cx="10086392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5565" indent="540385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Metoda pomaga uczyć się we współpracy. Uczestnicy pracują w grupach. Każdy uczestnik grupy otrzymuje do opracowania inny fragment materiału. Po kilku minutach osoby, które otrzymały te same części materiału spotykają się w grupach eksperckich. Eksperci dyskutują nad swoim materiałem i opracowują metodę przekazania informacji pozostałym uczestnikom zajęć. Po kilku minutach eksperci wracają do swoich grup i mają za zadanie przekazać informacje pozostałym członkom grupy.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EA9A31E-C3C1-4DFE-8C27-D629DF5BF3B4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O D A    J I G S A W  (U K Ł A D A N K A)</a:t>
            </a:r>
          </a:p>
        </p:txBody>
      </p:sp>
    </p:spTree>
    <p:extLst>
      <p:ext uri="{BB962C8B-B14F-4D97-AF65-F5344CB8AC3E}">
        <p14:creationId xmlns:p14="http://schemas.microsoft.com/office/powerpoint/2010/main" val="24883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C399E25B-4B66-43A4-923C-1685F9273E1D}"/>
              </a:ext>
            </a:extLst>
          </p:cNvPr>
          <p:cNvSpPr/>
          <p:nvPr/>
        </p:nvSpPr>
        <p:spPr>
          <a:xfrm>
            <a:off x="2472614" y="2270339"/>
            <a:ext cx="549916" cy="32900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1C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E838085-0831-420C-9FCB-DBA8C4BA563D}"/>
              </a:ext>
            </a:extLst>
          </p:cNvPr>
          <p:cNvSpPr/>
          <p:nvPr/>
        </p:nvSpPr>
        <p:spPr>
          <a:xfrm>
            <a:off x="3072882" y="1909882"/>
            <a:ext cx="594047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C7BA8D4-E8E6-47CD-99B4-B36390463E6D}"/>
              </a:ext>
            </a:extLst>
          </p:cNvPr>
          <p:cNvSpPr/>
          <p:nvPr/>
        </p:nvSpPr>
        <p:spPr>
          <a:xfrm>
            <a:off x="3800673" y="2270339"/>
            <a:ext cx="549916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D52C4E2-FACE-44BD-8DA3-0AE16CCD04B8}"/>
              </a:ext>
            </a:extLst>
          </p:cNvPr>
          <p:cNvSpPr/>
          <p:nvPr/>
        </p:nvSpPr>
        <p:spPr>
          <a:xfrm>
            <a:off x="6170646" y="2270339"/>
            <a:ext cx="549916" cy="32900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2C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C10215E1-F309-4678-BE9C-7EB927C2541F}"/>
              </a:ext>
            </a:extLst>
          </p:cNvPr>
          <p:cNvSpPr/>
          <p:nvPr/>
        </p:nvSpPr>
        <p:spPr>
          <a:xfrm>
            <a:off x="6770914" y="1909882"/>
            <a:ext cx="594047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2A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F7732C59-E60C-4BD3-B3D2-85D30D1EA49F}"/>
              </a:ext>
            </a:extLst>
          </p:cNvPr>
          <p:cNvSpPr/>
          <p:nvPr/>
        </p:nvSpPr>
        <p:spPr>
          <a:xfrm>
            <a:off x="7498705" y="2270339"/>
            <a:ext cx="549916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2B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E5BC35B6-3EF9-4141-BCAE-E169904FA5E2}"/>
              </a:ext>
            </a:extLst>
          </p:cNvPr>
          <p:cNvSpPr/>
          <p:nvPr/>
        </p:nvSpPr>
        <p:spPr>
          <a:xfrm>
            <a:off x="9719386" y="2223688"/>
            <a:ext cx="549916" cy="32900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8A1C6323-14AE-4160-A419-5EBE8BDA4820}"/>
              </a:ext>
            </a:extLst>
          </p:cNvPr>
          <p:cNvSpPr/>
          <p:nvPr/>
        </p:nvSpPr>
        <p:spPr>
          <a:xfrm>
            <a:off x="10319654" y="1863231"/>
            <a:ext cx="594047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EC69C9BB-7034-4BC9-B577-525127A834D3}"/>
              </a:ext>
            </a:extLst>
          </p:cNvPr>
          <p:cNvSpPr/>
          <p:nvPr/>
        </p:nvSpPr>
        <p:spPr>
          <a:xfrm>
            <a:off x="11047445" y="2223688"/>
            <a:ext cx="549916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86A2A22A-5ABF-44D2-A5C4-0BB85300528F}"/>
              </a:ext>
            </a:extLst>
          </p:cNvPr>
          <p:cNvSpPr/>
          <p:nvPr/>
        </p:nvSpPr>
        <p:spPr>
          <a:xfrm>
            <a:off x="2416048" y="3313614"/>
            <a:ext cx="549916" cy="324073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68A7C872-6CCD-46D6-A389-1E03E185BEA9}"/>
              </a:ext>
            </a:extLst>
          </p:cNvPr>
          <p:cNvSpPr/>
          <p:nvPr/>
        </p:nvSpPr>
        <p:spPr>
          <a:xfrm>
            <a:off x="3072880" y="3030684"/>
            <a:ext cx="594047" cy="324073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44041B40-FFCC-4B44-AFD2-43159C768F6F}"/>
              </a:ext>
            </a:extLst>
          </p:cNvPr>
          <p:cNvSpPr/>
          <p:nvPr/>
        </p:nvSpPr>
        <p:spPr>
          <a:xfrm>
            <a:off x="3744107" y="3313614"/>
            <a:ext cx="549916" cy="324073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2A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94915E5B-5220-4BA4-8F8C-92813CA61620}"/>
              </a:ext>
            </a:extLst>
          </p:cNvPr>
          <p:cNvSpPr/>
          <p:nvPr/>
        </p:nvSpPr>
        <p:spPr>
          <a:xfrm>
            <a:off x="6114080" y="3313614"/>
            <a:ext cx="549916" cy="324073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25F1E752-00BB-4405-AB65-576F899492D7}"/>
              </a:ext>
            </a:extLst>
          </p:cNvPr>
          <p:cNvSpPr/>
          <p:nvPr/>
        </p:nvSpPr>
        <p:spPr>
          <a:xfrm>
            <a:off x="6770912" y="3030684"/>
            <a:ext cx="594047" cy="324073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F2841426-A760-4C08-8E38-BF0922B23D72}"/>
              </a:ext>
            </a:extLst>
          </p:cNvPr>
          <p:cNvSpPr/>
          <p:nvPr/>
        </p:nvSpPr>
        <p:spPr>
          <a:xfrm>
            <a:off x="7442139" y="3313614"/>
            <a:ext cx="549916" cy="324073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2B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31BC112A-C0F0-4164-A2AC-6C99F68F3B19}"/>
              </a:ext>
            </a:extLst>
          </p:cNvPr>
          <p:cNvSpPr/>
          <p:nvPr/>
        </p:nvSpPr>
        <p:spPr>
          <a:xfrm>
            <a:off x="9662822" y="3266963"/>
            <a:ext cx="549916" cy="324073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586655F0-BED4-4F05-9E5E-9D77966892DF}"/>
              </a:ext>
            </a:extLst>
          </p:cNvPr>
          <p:cNvSpPr/>
          <p:nvPr/>
        </p:nvSpPr>
        <p:spPr>
          <a:xfrm>
            <a:off x="10319652" y="2984033"/>
            <a:ext cx="594047" cy="324073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1C</a:t>
            </a: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19776F19-D2C1-427D-85DE-55CAE7D390A2}"/>
              </a:ext>
            </a:extLst>
          </p:cNvPr>
          <p:cNvSpPr/>
          <p:nvPr/>
        </p:nvSpPr>
        <p:spPr>
          <a:xfrm>
            <a:off x="10990879" y="3266963"/>
            <a:ext cx="549916" cy="324073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2C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911BB2BD-69EC-406F-9F95-D6D45A854A95}"/>
              </a:ext>
            </a:extLst>
          </p:cNvPr>
          <p:cNvSpPr/>
          <p:nvPr/>
        </p:nvSpPr>
        <p:spPr>
          <a:xfrm>
            <a:off x="145018" y="1971621"/>
            <a:ext cx="1737822" cy="390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I ETAP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4C984D0A-7819-46F1-941C-B552C46091D9}"/>
              </a:ext>
            </a:extLst>
          </p:cNvPr>
          <p:cNvSpPr/>
          <p:nvPr/>
        </p:nvSpPr>
        <p:spPr>
          <a:xfrm>
            <a:off x="184672" y="3125199"/>
            <a:ext cx="1698168" cy="59641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II ETAP – GRUPY EKSPERTÓW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82BA8329-7166-4A6F-803E-5C80FFAE1F6F}"/>
              </a:ext>
            </a:extLst>
          </p:cNvPr>
          <p:cNvSpPr/>
          <p:nvPr/>
        </p:nvSpPr>
        <p:spPr>
          <a:xfrm>
            <a:off x="2465416" y="4816865"/>
            <a:ext cx="549916" cy="35048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1C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362B87DE-07F6-4010-95B6-0DE235554604}"/>
              </a:ext>
            </a:extLst>
          </p:cNvPr>
          <p:cNvSpPr/>
          <p:nvPr/>
        </p:nvSpPr>
        <p:spPr>
          <a:xfrm>
            <a:off x="3067337" y="4081348"/>
            <a:ext cx="549916" cy="350484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C7C36922-AB1E-4EAC-A2F5-76CD2072C8AD}"/>
              </a:ext>
            </a:extLst>
          </p:cNvPr>
          <p:cNvSpPr/>
          <p:nvPr/>
        </p:nvSpPr>
        <p:spPr>
          <a:xfrm>
            <a:off x="3690250" y="4816865"/>
            <a:ext cx="549916" cy="350484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2C955442-AC66-4280-8A62-8CD1A480108D}"/>
              </a:ext>
            </a:extLst>
          </p:cNvPr>
          <p:cNvSpPr/>
          <p:nvPr/>
        </p:nvSpPr>
        <p:spPr>
          <a:xfrm>
            <a:off x="6090497" y="4797622"/>
            <a:ext cx="549916" cy="35048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2C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id="{7BA788B0-C010-4ADA-9959-244C86C82250}"/>
              </a:ext>
            </a:extLst>
          </p:cNvPr>
          <p:cNvSpPr/>
          <p:nvPr/>
        </p:nvSpPr>
        <p:spPr>
          <a:xfrm>
            <a:off x="6765369" y="4081348"/>
            <a:ext cx="549916" cy="350484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2A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B065CD65-83D4-4A7C-A618-99B4A0EBF1B1}"/>
              </a:ext>
            </a:extLst>
          </p:cNvPr>
          <p:cNvSpPr/>
          <p:nvPr/>
        </p:nvSpPr>
        <p:spPr>
          <a:xfrm>
            <a:off x="7367590" y="4770586"/>
            <a:ext cx="549916" cy="350484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2B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52DBDDA6-3BBB-4CDC-A6B0-8465E469B0A0}"/>
              </a:ext>
            </a:extLst>
          </p:cNvPr>
          <p:cNvSpPr/>
          <p:nvPr/>
        </p:nvSpPr>
        <p:spPr>
          <a:xfrm>
            <a:off x="9691672" y="4770586"/>
            <a:ext cx="549916" cy="35048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244457EE-1330-4FE0-9395-103146CEF560}"/>
              </a:ext>
            </a:extLst>
          </p:cNvPr>
          <p:cNvSpPr/>
          <p:nvPr/>
        </p:nvSpPr>
        <p:spPr>
          <a:xfrm>
            <a:off x="10314109" y="4024478"/>
            <a:ext cx="549916" cy="350484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C44FA4C9-4543-46F0-8C1C-BDE2F9710519}"/>
              </a:ext>
            </a:extLst>
          </p:cNvPr>
          <p:cNvSpPr/>
          <p:nvPr/>
        </p:nvSpPr>
        <p:spPr>
          <a:xfrm>
            <a:off x="10960657" y="4757339"/>
            <a:ext cx="549916" cy="350484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704C0623-C9BD-43AB-9343-F367A353A4C8}"/>
              </a:ext>
            </a:extLst>
          </p:cNvPr>
          <p:cNvSpPr/>
          <p:nvPr/>
        </p:nvSpPr>
        <p:spPr>
          <a:xfrm>
            <a:off x="145018" y="4186411"/>
            <a:ext cx="1737822" cy="390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III ETAP</a:t>
            </a:r>
          </a:p>
        </p:txBody>
      </p:sp>
      <p:cxnSp>
        <p:nvCxnSpPr>
          <p:cNvPr id="40" name="Łącznik prosty 39">
            <a:extLst>
              <a:ext uri="{FF2B5EF4-FFF2-40B4-BE49-F238E27FC236}">
                <a16:creationId xmlns:a16="http://schemas.microsoft.com/office/drawing/2014/main" id="{7321CFD7-EAED-4350-B7A3-9D73EE422052}"/>
              </a:ext>
            </a:extLst>
          </p:cNvPr>
          <p:cNvCxnSpPr/>
          <p:nvPr/>
        </p:nvCxnSpPr>
        <p:spPr>
          <a:xfrm>
            <a:off x="3022530" y="4997895"/>
            <a:ext cx="650017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16A7E888-21FD-49E8-B485-477E6907AFB3}"/>
              </a:ext>
            </a:extLst>
          </p:cNvPr>
          <p:cNvCxnSpPr>
            <a:cxnSpLocks/>
          </p:cNvCxnSpPr>
          <p:nvPr/>
        </p:nvCxnSpPr>
        <p:spPr>
          <a:xfrm>
            <a:off x="3617253" y="4473550"/>
            <a:ext cx="432228" cy="3240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>
            <a:extLst>
              <a:ext uri="{FF2B5EF4-FFF2-40B4-BE49-F238E27FC236}">
                <a16:creationId xmlns:a16="http://schemas.microsoft.com/office/drawing/2014/main" id="{50F60703-4A1D-415A-8DE8-86153A218A1C}"/>
              </a:ext>
            </a:extLst>
          </p:cNvPr>
          <p:cNvCxnSpPr>
            <a:cxnSpLocks/>
          </p:cNvCxnSpPr>
          <p:nvPr/>
        </p:nvCxnSpPr>
        <p:spPr>
          <a:xfrm flipV="1">
            <a:off x="2623590" y="4468635"/>
            <a:ext cx="461526" cy="322634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58">
            <a:extLst>
              <a:ext uri="{FF2B5EF4-FFF2-40B4-BE49-F238E27FC236}">
                <a16:creationId xmlns:a16="http://schemas.microsoft.com/office/drawing/2014/main" id="{848FB8DC-F769-41D3-A701-C1F74261D78F}"/>
              </a:ext>
            </a:extLst>
          </p:cNvPr>
          <p:cNvCxnSpPr/>
          <p:nvPr/>
        </p:nvCxnSpPr>
        <p:spPr>
          <a:xfrm>
            <a:off x="6665268" y="4992107"/>
            <a:ext cx="650017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>
            <a:extLst>
              <a:ext uri="{FF2B5EF4-FFF2-40B4-BE49-F238E27FC236}">
                <a16:creationId xmlns:a16="http://schemas.microsoft.com/office/drawing/2014/main" id="{9962868B-2176-4257-8392-E3D4D5CBB427}"/>
              </a:ext>
            </a:extLst>
          </p:cNvPr>
          <p:cNvCxnSpPr/>
          <p:nvPr/>
        </p:nvCxnSpPr>
        <p:spPr>
          <a:xfrm>
            <a:off x="10263682" y="4930304"/>
            <a:ext cx="650017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>
            <a:extLst>
              <a:ext uri="{FF2B5EF4-FFF2-40B4-BE49-F238E27FC236}">
                <a16:creationId xmlns:a16="http://schemas.microsoft.com/office/drawing/2014/main" id="{3585BE6A-9D96-449D-97CE-1253FCCF1C20}"/>
              </a:ext>
            </a:extLst>
          </p:cNvPr>
          <p:cNvCxnSpPr>
            <a:cxnSpLocks/>
          </p:cNvCxnSpPr>
          <p:nvPr/>
        </p:nvCxnSpPr>
        <p:spPr>
          <a:xfrm>
            <a:off x="7346338" y="4410129"/>
            <a:ext cx="432228" cy="3240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61">
            <a:extLst>
              <a:ext uri="{FF2B5EF4-FFF2-40B4-BE49-F238E27FC236}">
                <a16:creationId xmlns:a16="http://schemas.microsoft.com/office/drawing/2014/main" id="{09E61371-BFD7-4B0F-89CC-5A447ECDF8D8}"/>
              </a:ext>
            </a:extLst>
          </p:cNvPr>
          <p:cNvCxnSpPr>
            <a:cxnSpLocks/>
          </p:cNvCxnSpPr>
          <p:nvPr/>
        </p:nvCxnSpPr>
        <p:spPr>
          <a:xfrm>
            <a:off x="10890175" y="4385506"/>
            <a:ext cx="432228" cy="3240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E302F30E-CB22-410A-A505-6F7E633F9C1D}"/>
              </a:ext>
            </a:extLst>
          </p:cNvPr>
          <p:cNvCxnSpPr>
            <a:cxnSpLocks/>
          </p:cNvCxnSpPr>
          <p:nvPr/>
        </p:nvCxnSpPr>
        <p:spPr>
          <a:xfrm flipV="1">
            <a:off x="6260580" y="4434705"/>
            <a:ext cx="461526" cy="322634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819118C-5811-46C4-82E1-B5E1FAC09252}"/>
              </a:ext>
            </a:extLst>
          </p:cNvPr>
          <p:cNvCxnSpPr>
            <a:cxnSpLocks/>
          </p:cNvCxnSpPr>
          <p:nvPr/>
        </p:nvCxnSpPr>
        <p:spPr>
          <a:xfrm flipV="1">
            <a:off x="9861714" y="4410129"/>
            <a:ext cx="461526" cy="322634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rostokąt 64">
            <a:extLst>
              <a:ext uri="{FF2B5EF4-FFF2-40B4-BE49-F238E27FC236}">
                <a16:creationId xmlns:a16="http://schemas.microsoft.com/office/drawing/2014/main" id="{464BD86E-E246-448A-BC95-A1758CB78203}"/>
              </a:ext>
            </a:extLst>
          </p:cNvPr>
          <p:cNvSpPr/>
          <p:nvPr/>
        </p:nvSpPr>
        <p:spPr>
          <a:xfrm>
            <a:off x="145018" y="5398865"/>
            <a:ext cx="1737822" cy="390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IV ETAP</a:t>
            </a:r>
          </a:p>
        </p:txBody>
      </p:sp>
      <p:sp>
        <p:nvSpPr>
          <p:cNvPr id="66" name="Prostokąt 65">
            <a:extLst>
              <a:ext uri="{FF2B5EF4-FFF2-40B4-BE49-F238E27FC236}">
                <a16:creationId xmlns:a16="http://schemas.microsoft.com/office/drawing/2014/main" id="{88DF11AA-851B-46A6-AB40-5E4002BD15AF}"/>
              </a:ext>
            </a:extLst>
          </p:cNvPr>
          <p:cNvSpPr/>
          <p:nvPr/>
        </p:nvSpPr>
        <p:spPr>
          <a:xfrm>
            <a:off x="2286123" y="5454630"/>
            <a:ext cx="3226365" cy="329009"/>
          </a:xfrm>
          <a:prstGeom prst="rect">
            <a:avLst/>
          </a:prstGeom>
          <a:solidFill>
            <a:srgbClr val="FBB3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7" name="Prostokąt 66">
            <a:extLst>
              <a:ext uri="{FF2B5EF4-FFF2-40B4-BE49-F238E27FC236}">
                <a16:creationId xmlns:a16="http://schemas.microsoft.com/office/drawing/2014/main" id="{71235B39-5296-4780-8362-0B172843CBFE}"/>
              </a:ext>
            </a:extLst>
          </p:cNvPr>
          <p:cNvSpPr/>
          <p:nvPr/>
        </p:nvSpPr>
        <p:spPr>
          <a:xfrm>
            <a:off x="5512488" y="5445816"/>
            <a:ext cx="3453147" cy="32900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id="{06132500-FAE0-4BD8-B46C-9E79E1969B1E}"/>
              </a:ext>
            </a:extLst>
          </p:cNvPr>
          <p:cNvSpPr/>
          <p:nvPr/>
        </p:nvSpPr>
        <p:spPr>
          <a:xfrm>
            <a:off x="8965635" y="5444378"/>
            <a:ext cx="322636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578CECA2-3781-4236-B222-778D25B466A5}"/>
              </a:ext>
            </a:extLst>
          </p:cNvPr>
          <p:cNvSpPr txBox="1"/>
          <p:nvPr/>
        </p:nvSpPr>
        <p:spPr>
          <a:xfrm>
            <a:off x="5625878" y="5434468"/>
            <a:ext cx="3226365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Sprawdzenie zdobytej wiedzy</a:t>
            </a:r>
          </a:p>
        </p:txBody>
      </p:sp>
      <p:sp>
        <p:nvSpPr>
          <p:cNvPr id="71" name="pole tekstowe 70">
            <a:extLst>
              <a:ext uri="{FF2B5EF4-FFF2-40B4-BE49-F238E27FC236}">
                <a16:creationId xmlns:a16="http://schemas.microsoft.com/office/drawing/2014/main" id="{CF322652-8C1E-4557-A44E-17F439490CC6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O D A    J I G S A W  (U K Ł A D A N K A)</a:t>
            </a:r>
          </a:p>
        </p:txBody>
      </p:sp>
    </p:spTree>
    <p:extLst>
      <p:ext uri="{BB962C8B-B14F-4D97-AF65-F5344CB8AC3E}">
        <p14:creationId xmlns:p14="http://schemas.microsoft.com/office/powerpoint/2010/main" val="1017445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482FBDD-7A78-4CBB-A928-C3F39C0CBAA4}"/>
              </a:ext>
            </a:extLst>
          </p:cNvPr>
          <p:cNvSpPr/>
          <p:nvPr/>
        </p:nvSpPr>
        <p:spPr>
          <a:xfrm>
            <a:off x="1047135" y="1948265"/>
            <a:ext cx="10097730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5565" indent="540385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Uczestnicy są podzieleni na zespoły. W każdym zespole wyłoniony zostaje ekspert. Zespół otrzymuje zadanie, którym jest określenie problemu. Następnie osoby nie będące ekspertami przechodzą do kolejnych ekspertów. Każdy ekspert pozostaje na miejscu, zapoznaje nową grupę z problemem a następnie zapisuje pomysły na rozwiązanie danego problemu. W wyniku dyskusji, zespoły w nowym składzie uzupełniają propozycje. Na zakończenie uczestnicy powracają do swoich ekspertów i porządkują pomysły. Przygotowane informacje eksperci zespołów prezentują na forum.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EA9A31E-C3C1-4DFE-8C27-D629DF5BF3B4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S T O L I K I    E K S P E R C K I E (modyfikacja)</a:t>
            </a:r>
          </a:p>
        </p:txBody>
      </p:sp>
    </p:spTree>
    <p:extLst>
      <p:ext uri="{BB962C8B-B14F-4D97-AF65-F5344CB8AC3E}">
        <p14:creationId xmlns:p14="http://schemas.microsoft.com/office/powerpoint/2010/main" val="249510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C399E25B-4B66-43A4-923C-1685F9273E1D}"/>
              </a:ext>
            </a:extLst>
          </p:cNvPr>
          <p:cNvSpPr/>
          <p:nvPr/>
        </p:nvSpPr>
        <p:spPr>
          <a:xfrm>
            <a:off x="1115339" y="2983010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E838085-0831-420C-9FCB-DBA8C4BA563D}"/>
              </a:ext>
            </a:extLst>
          </p:cNvPr>
          <p:cNvSpPr/>
          <p:nvPr/>
        </p:nvSpPr>
        <p:spPr>
          <a:xfrm>
            <a:off x="1124288" y="2592584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C7BA8D4-E8E6-47CD-99B4-B36390463E6D}"/>
              </a:ext>
            </a:extLst>
          </p:cNvPr>
          <p:cNvSpPr/>
          <p:nvPr/>
        </p:nvSpPr>
        <p:spPr>
          <a:xfrm>
            <a:off x="1666070" y="2991328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D52C4E2-FACE-44BD-8DA3-0AE16CCD04B8}"/>
              </a:ext>
            </a:extLst>
          </p:cNvPr>
          <p:cNvSpPr/>
          <p:nvPr/>
        </p:nvSpPr>
        <p:spPr>
          <a:xfrm>
            <a:off x="1115338" y="3971412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C10215E1-F309-4678-BE9C-7EB927C2541F}"/>
              </a:ext>
            </a:extLst>
          </p:cNvPr>
          <p:cNvSpPr/>
          <p:nvPr/>
        </p:nvSpPr>
        <p:spPr>
          <a:xfrm>
            <a:off x="1115338" y="3560313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F7732C59-E60C-4BD3-B3D2-85D30D1EA49F}"/>
              </a:ext>
            </a:extLst>
          </p:cNvPr>
          <p:cNvSpPr/>
          <p:nvPr/>
        </p:nvSpPr>
        <p:spPr>
          <a:xfrm>
            <a:off x="1666069" y="3971412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911BB2BD-69EC-406F-9F95-D6D45A854A95}"/>
              </a:ext>
            </a:extLst>
          </p:cNvPr>
          <p:cNvSpPr/>
          <p:nvPr/>
        </p:nvSpPr>
        <p:spPr>
          <a:xfrm>
            <a:off x="687152" y="1800695"/>
            <a:ext cx="1737822" cy="390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I ETAP</a:t>
            </a: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704C0623-C9BD-43AB-9343-F367A353A4C8}"/>
              </a:ext>
            </a:extLst>
          </p:cNvPr>
          <p:cNvSpPr/>
          <p:nvPr/>
        </p:nvSpPr>
        <p:spPr>
          <a:xfrm>
            <a:off x="5927172" y="1802888"/>
            <a:ext cx="1737822" cy="390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III ETAP</a:t>
            </a:r>
          </a:p>
        </p:txBody>
      </p:sp>
      <p:sp>
        <p:nvSpPr>
          <p:cNvPr id="65" name="Prostokąt 64">
            <a:extLst>
              <a:ext uri="{FF2B5EF4-FFF2-40B4-BE49-F238E27FC236}">
                <a16:creationId xmlns:a16="http://schemas.microsoft.com/office/drawing/2014/main" id="{464BD86E-E246-448A-BC95-A1758CB78203}"/>
              </a:ext>
            </a:extLst>
          </p:cNvPr>
          <p:cNvSpPr/>
          <p:nvPr/>
        </p:nvSpPr>
        <p:spPr>
          <a:xfrm>
            <a:off x="8558130" y="1800695"/>
            <a:ext cx="1737822" cy="390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IV ETAP</a:t>
            </a:r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C57671C9-B46E-4DC1-A9DD-7705B43FFCBC}"/>
              </a:ext>
            </a:extLst>
          </p:cNvPr>
          <p:cNvSpPr/>
          <p:nvPr/>
        </p:nvSpPr>
        <p:spPr>
          <a:xfrm>
            <a:off x="532192" y="2732133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1E</a:t>
            </a:r>
          </a:p>
        </p:txBody>
      </p:sp>
      <p:sp>
        <p:nvSpPr>
          <p:cNvPr id="53" name="Prostokąt 52">
            <a:extLst>
              <a:ext uri="{FF2B5EF4-FFF2-40B4-BE49-F238E27FC236}">
                <a16:creationId xmlns:a16="http://schemas.microsoft.com/office/drawing/2014/main" id="{209B9CED-6BC8-4B7F-81A0-6A44DD266CDF}"/>
              </a:ext>
            </a:extLst>
          </p:cNvPr>
          <p:cNvSpPr/>
          <p:nvPr/>
        </p:nvSpPr>
        <p:spPr>
          <a:xfrm>
            <a:off x="1673071" y="2596285"/>
            <a:ext cx="459729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Prostokąt 53">
            <a:extLst>
              <a:ext uri="{FF2B5EF4-FFF2-40B4-BE49-F238E27FC236}">
                <a16:creationId xmlns:a16="http://schemas.microsoft.com/office/drawing/2014/main" id="{C1632C75-5471-47DD-AFF9-4F824BCF9C40}"/>
              </a:ext>
            </a:extLst>
          </p:cNvPr>
          <p:cNvSpPr/>
          <p:nvPr/>
        </p:nvSpPr>
        <p:spPr>
          <a:xfrm>
            <a:off x="557604" y="3740873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2E</a:t>
            </a:r>
          </a:p>
        </p:txBody>
      </p:sp>
      <p:sp>
        <p:nvSpPr>
          <p:cNvPr id="56" name="Prostokąt 55">
            <a:extLst>
              <a:ext uri="{FF2B5EF4-FFF2-40B4-BE49-F238E27FC236}">
                <a16:creationId xmlns:a16="http://schemas.microsoft.com/office/drawing/2014/main" id="{ECDDD388-93F8-4EE8-BCE4-48DB538FAFF4}"/>
              </a:ext>
            </a:extLst>
          </p:cNvPr>
          <p:cNvSpPr/>
          <p:nvPr/>
        </p:nvSpPr>
        <p:spPr>
          <a:xfrm>
            <a:off x="1673072" y="3576369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Prostokąt 56">
            <a:extLst>
              <a:ext uri="{FF2B5EF4-FFF2-40B4-BE49-F238E27FC236}">
                <a16:creationId xmlns:a16="http://schemas.microsoft.com/office/drawing/2014/main" id="{8FAB45AF-B0B4-467D-87A6-8EE62C7EA47A}"/>
              </a:ext>
            </a:extLst>
          </p:cNvPr>
          <p:cNvSpPr/>
          <p:nvPr/>
        </p:nvSpPr>
        <p:spPr>
          <a:xfrm>
            <a:off x="1125799" y="5001321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8" name="Prostokąt 57">
            <a:extLst>
              <a:ext uri="{FF2B5EF4-FFF2-40B4-BE49-F238E27FC236}">
                <a16:creationId xmlns:a16="http://schemas.microsoft.com/office/drawing/2014/main" id="{4F76CE31-BF69-4E8C-844C-9024C4F1F8BC}"/>
              </a:ext>
            </a:extLst>
          </p:cNvPr>
          <p:cNvSpPr/>
          <p:nvPr/>
        </p:nvSpPr>
        <p:spPr>
          <a:xfrm>
            <a:off x="1115337" y="4605513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Prostokąt 69">
            <a:extLst>
              <a:ext uri="{FF2B5EF4-FFF2-40B4-BE49-F238E27FC236}">
                <a16:creationId xmlns:a16="http://schemas.microsoft.com/office/drawing/2014/main" id="{38558F76-B9CD-4E3A-8284-022B44F40FA7}"/>
              </a:ext>
            </a:extLst>
          </p:cNvPr>
          <p:cNvSpPr/>
          <p:nvPr/>
        </p:nvSpPr>
        <p:spPr>
          <a:xfrm>
            <a:off x="1666067" y="5001321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1" name="Prostokąt 70">
            <a:extLst>
              <a:ext uri="{FF2B5EF4-FFF2-40B4-BE49-F238E27FC236}">
                <a16:creationId xmlns:a16="http://schemas.microsoft.com/office/drawing/2014/main" id="{682B7940-3499-4D41-98EF-C989E605C267}"/>
              </a:ext>
            </a:extLst>
          </p:cNvPr>
          <p:cNvSpPr/>
          <p:nvPr/>
        </p:nvSpPr>
        <p:spPr>
          <a:xfrm>
            <a:off x="562584" y="4770017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72" name="Prostokąt 71">
            <a:extLst>
              <a:ext uri="{FF2B5EF4-FFF2-40B4-BE49-F238E27FC236}">
                <a16:creationId xmlns:a16="http://schemas.microsoft.com/office/drawing/2014/main" id="{92169DA4-848C-4351-AEF2-8079FAD4439C}"/>
              </a:ext>
            </a:extLst>
          </p:cNvPr>
          <p:cNvSpPr/>
          <p:nvPr/>
        </p:nvSpPr>
        <p:spPr>
          <a:xfrm>
            <a:off x="1659065" y="4605512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3" name="Prostokąt 102">
            <a:extLst>
              <a:ext uri="{FF2B5EF4-FFF2-40B4-BE49-F238E27FC236}">
                <a16:creationId xmlns:a16="http://schemas.microsoft.com/office/drawing/2014/main" id="{82359229-86CE-4035-AA30-7538EF60CB81}"/>
              </a:ext>
            </a:extLst>
          </p:cNvPr>
          <p:cNvSpPr/>
          <p:nvPr/>
        </p:nvSpPr>
        <p:spPr>
          <a:xfrm>
            <a:off x="3691392" y="3966447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" name="Prostokąt 103">
            <a:extLst>
              <a:ext uri="{FF2B5EF4-FFF2-40B4-BE49-F238E27FC236}">
                <a16:creationId xmlns:a16="http://schemas.microsoft.com/office/drawing/2014/main" id="{37C58825-DCCF-4B53-8080-3CDE2DF1D089}"/>
              </a:ext>
            </a:extLst>
          </p:cNvPr>
          <p:cNvSpPr/>
          <p:nvPr/>
        </p:nvSpPr>
        <p:spPr>
          <a:xfrm>
            <a:off x="3700341" y="3576021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5" name="Prostokąt 104">
            <a:extLst>
              <a:ext uri="{FF2B5EF4-FFF2-40B4-BE49-F238E27FC236}">
                <a16:creationId xmlns:a16="http://schemas.microsoft.com/office/drawing/2014/main" id="{061FE4EF-8F08-4FA6-982D-DE15FBA59378}"/>
              </a:ext>
            </a:extLst>
          </p:cNvPr>
          <p:cNvSpPr/>
          <p:nvPr/>
        </p:nvSpPr>
        <p:spPr>
          <a:xfrm>
            <a:off x="4242123" y="3974765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6" name="Prostokąt 105">
            <a:extLst>
              <a:ext uri="{FF2B5EF4-FFF2-40B4-BE49-F238E27FC236}">
                <a16:creationId xmlns:a16="http://schemas.microsoft.com/office/drawing/2014/main" id="{5A57F580-757B-47B8-8D7B-FBD82E8E144E}"/>
              </a:ext>
            </a:extLst>
          </p:cNvPr>
          <p:cNvSpPr/>
          <p:nvPr/>
        </p:nvSpPr>
        <p:spPr>
          <a:xfrm>
            <a:off x="3691390" y="5016611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7" name="Prostokąt 106">
            <a:extLst>
              <a:ext uri="{FF2B5EF4-FFF2-40B4-BE49-F238E27FC236}">
                <a16:creationId xmlns:a16="http://schemas.microsoft.com/office/drawing/2014/main" id="{B258AA81-5AA8-45C4-948C-AD47513DB3FB}"/>
              </a:ext>
            </a:extLst>
          </p:cNvPr>
          <p:cNvSpPr/>
          <p:nvPr/>
        </p:nvSpPr>
        <p:spPr>
          <a:xfrm>
            <a:off x="3691390" y="4605512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8" name="Prostokąt 107">
            <a:extLst>
              <a:ext uri="{FF2B5EF4-FFF2-40B4-BE49-F238E27FC236}">
                <a16:creationId xmlns:a16="http://schemas.microsoft.com/office/drawing/2014/main" id="{6B1336E7-AAC9-47E1-8FF6-FA7FFFD14AF7}"/>
              </a:ext>
            </a:extLst>
          </p:cNvPr>
          <p:cNvSpPr/>
          <p:nvPr/>
        </p:nvSpPr>
        <p:spPr>
          <a:xfrm>
            <a:off x="4242121" y="5016611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9" name="Prostokąt 108">
            <a:extLst>
              <a:ext uri="{FF2B5EF4-FFF2-40B4-BE49-F238E27FC236}">
                <a16:creationId xmlns:a16="http://schemas.microsoft.com/office/drawing/2014/main" id="{73DDB24A-8384-4ABD-BD92-D688A7FCC5EE}"/>
              </a:ext>
            </a:extLst>
          </p:cNvPr>
          <p:cNvSpPr/>
          <p:nvPr/>
        </p:nvSpPr>
        <p:spPr>
          <a:xfrm>
            <a:off x="3083603" y="2732133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1E</a:t>
            </a:r>
          </a:p>
        </p:txBody>
      </p:sp>
      <p:sp>
        <p:nvSpPr>
          <p:cNvPr id="110" name="Prostokąt 109">
            <a:extLst>
              <a:ext uri="{FF2B5EF4-FFF2-40B4-BE49-F238E27FC236}">
                <a16:creationId xmlns:a16="http://schemas.microsoft.com/office/drawing/2014/main" id="{4F8F1F4A-604C-49E1-A3E3-DA9166497FF8}"/>
              </a:ext>
            </a:extLst>
          </p:cNvPr>
          <p:cNvSpPr/>
          <p:nvPr/>
        </p:nvSpPr>
        <p:spPr>
          <a:xfrm>
            <a:off x="4249124" y="3579722"/>
            <a:ext cx="459729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1" name="Prostokąt 110">
            <a:extLst>
              <a:ext uri="{FF2B5EF4-FFF2-40B4-BE49-F238E27FC236}">
                <a16:creationId xmlns:a16="http://schemas.microsoft.com/office/drawing/2014/main" id="{2D26CADA-A7A8-4646-8390-7772028D00E8}"/>
              </a:ext>
            </a:extLst>
          </p:cNvPr>
          <p:cNvSpPr/>
          <p:nvPr/>
        </p:nvSpPr>
        <p:spPr>
          <a:xfrm>
            <a:off x="3109015" y="3740873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2E</a:t>
            </a:r>
          </a:p>
        </p:txBody>
      </p:sp>
      <p:sp>
        <p:nvSpPr>
          <p:cNvPr id="112" name="Prostokąt 111">
            <a:extLst>
              <a:ext uri="{FF2B5EF4-FFF2-40B4-BE49-F238E27FC236}">
                <a16:creationId xmlns:a16="http://schemas.microsoft.com/office/drawing/2014/main" id="{2062E79A-60C7-4A79-910E-D30A3512E0FD}"/>
              </a:ext>
            </a:extLst>
          </p:cNvPr>
          <p:cNvSpPr/>
          <p:nvPr/>
        </p:nvSpPr>
        <p:spPr>
          <a:xfrm>
            <a:off x="4249124" y="4621568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3" name="Prostokąt 112">
            <a:extLst>
              <a:ext uri="{FF2B5EF4-FFF2-40B4-BE49-F238E27FC236}">
                <a16:creationId xmlns:a16="http://schemas.microsoft.com/office/drawing/2014/main" id="{4275D320-F17E-44A2-A6CE-83EB204B9974}"/>
              </a:ext>
            </a:extLst>
          </p:cNvPr>
          <p:cNvSpPr/>
          <p:nvPr/>
        </p:nvSpPr>
        <p:spPr>
          <a:xfrm>
            <a:off x="3708856" y="2924601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4" name="Prostokąt 113">
            <a:extLst>
              <a:ext uri="{FF2B5EF4-FFF2-40B4-BE49-F238E27FC236}">
                <a16:creationId xmlns:a16="http://schemas.microsoft.com/office/drawing/2014/main" id="{14D5EF33-DC70-4DAC-AB4B-E44C8C2EE122}"/>
              </a:ext>
            </a:extLst>
          </p:cNvPr>
          <p:cNvSpPr/>
          <p:nvPr/>
        </p:nvSpPr>
        <p:spPr>
          <a:xfrm>
            <a:off x="3698394" y="2528793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5" name="Prostokąt 114">
            <a:extLst>
              <a:ext uri="{FF2B5EF4-FFF2-40B4-BE49-F238E27FC236}">
                <a16:creationId xmlns:a16="http://schemas.microsoft.com/office/drawing/2014/main" id="{064B570B-BFFD-46D6-BA87-B7F177D7F86D}"/>
              </a:ext>
            </a:extLst>
          </p:cNvPr>
          <p:cNvSpPr/>
          <p:nvPr/>
        </p:nvSpPr>
        <p:spPr>
          <a:xfrm>
            <a:off x="4249124" y="2924601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6" name="Prostokąt 115">
            <a:extLst>
              <a:ext uri="{FF2B5EF4-FFF2-40B4-BE49-F238E27FC236}">
                <a16:creationId xmlns:a16="http://schemas.microsoft.com/office/drawing/2014/main" id="{831D1667-6895-4CDC-8490-42023C3CB10E}"/>
              </a:ext>
            </a:extLst>
          </p:cNvPr>
          <p:cNvSpPr/>
          <p:nvPr/>
        </p:nvSpPr>
        <p:spPr>
          <a:xfrm>
            <a:off x="3113995" y="4770017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17" name="Prostokąt 116">
            <a:extLst>
              <a:ext uri="{FF2B5EF4-FFF2-40B4-BE49-F238E27FC236}">
                <a16:creationId xmlns:a16="http://schemas.microsoft.com/office/drawing/2014/main" id="{0239A426-A02C-4DF1-A94C-56BC54DFADB8}"/>
              </a:ext>
            </a:extLst>
          </p:cNvPr>
          <p:cNvSpPr/>
          <p:nvPr/>
        </p:nvSpPr>
        <p:spPr>
          <a:xfrm>
            <a:off x="4242122" y="2528792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8" name="Prostokąt 117">
            <a:extLst>
              <a:ext uri="{FF2B5EF4-FFF2-40B4-BE49-F238E27FC236}">
                <a16:creationId xmlns:a16="http://schemas.microsoft.com/office/drawing/2014/main" id="{C29265C6-D555-404C-AF19-57AE94F01F5F}"/>
              </a:ext>
            </a:extLst>
          </p:cNvPr>
          <p:cNvSpPr/>
          <p:nvPr/>
        </p:nvSpPr>
        <p:spPr>
          <a:xfrm>
            <a:off x="6296697" y="5008293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9" name="Prostokąt 118">
            <a:extLst>
              <a:ext uri="{FF2B5EF4-FFF2-40B4-BE49-F238E27FC236}">
                <a16:creationId xmlns:a16="http://schemas.microsoft.com/office/drawing/2014/main" id="{16D1CDF7-D193-43B3-A528-6B203D9559AB}"/>
              </a:ext>
            </a:extLst>
          </p:cNvPr>
          <p:cNvSpPr/>
          <p:nvPr/>
        </p:nvSpPr>
        <p:spPr>
          <a:xfrm>
            <a:off x="6305646" y="4617867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0" name="Prostokąt 119">
            <a:extLst>
              <a:ext uri="{FF2B5EF4-FFF2-40B4-BE49-F238E27FC236}">
                <a16:creationId xmlns:a16="http://schemas.microsoft.com/office/drawing/2014/main" id="{43BB2EAC-647A-4800-B132-0F13F5972A2B}"/>
              </a:ext>
            </a:extLst>
          </p:cNvPr>
          <p:cNvSpPr/>
          <p:nvPr/>
        </p:nvSpPr>
        <p:spPr>
          <a:xfrm>
            <a:off x="6847428" y="5016611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1" name="Prostokąt 120">
            <a:extLst>
              <a:ext uri="{FF2B5EF4-FFF2-40B4-BE49-F238E27FC236}">
                <a16:creationId xmlns:a16="http://schemas.microsoft.com/office/drawing/2014/main" id="{69403F36-6D4D-4FCD-83AF-C2E667BE296F}"/>
              </a:ext>
            </a:extLst>
          </p:cNvPr>
          <p:cNvSpPr/>
          <p:nvPr/>
        </p:nvSpPr>
        <p:spPr>
          <a:xfrm>
            <a:off x="6296697" y="2915517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2" name="Prostokąt 121">
            <a:extLst>
              <a:ext uri="{FF2B5EF4-FFF2-40B4-BE49-F238E27FC236}">
                <a16:creationId xmlns:a16="http://schemas.microsoft.com/office/drawing/2014/main" id="{F963ED1D-9C55-4C9A-8CC6-9501CD1E2A64}"/>
              </a:ext>
            </a:extLst>
          </p:cNvPr>
          <p:cNvSpPr/>
          <p:nvPr/>
        </p:nvSpPr>
        <p:spPr>
          <a:xfrm>
            <a:off x="6296697" y="2504418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3" name="Prostokąt 122">
            <a:extLst>
              <a:ext uri="{FF2B5EF4-FFF2-40B4-BE49-F238E27FC236}">
                <a16:creationId xmlns:a16="http://schemas.microsoft.com/office/drawing/2014/main" id="{D41B4981-ABC2-4ABF-AAA8-87F3D00015A3}"/>
              </a:ext>
            </a:extLst>
          </p:cNvPr>
          <p:cNvSpPr/>
          <p:nvPr/>
        </p:nvSpPr>
        <p:spPr>
          <a:xfrm>
            <a:off x="6847428" y="2915517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4" name="Prostokąt 123">
            <a:extLst>
              <a:ext uri="{FF2B5EF4-FFF2-40B4-BE49-F238E27FC236}">
                <a16:creationId xmlns:a16="http://schemas.microsoft.com/office/drawing/2014/main" id="{C3D4FA50-EC88-41EF-B6ED-DA6B7095888B}"/>
              </a:ext>
            </a:extLst>
          </p:cNvPr>
          <p:cNvSpPr/>
          <p:nvPr/>
        </p:nvSpPr>
        <p:spPr>
          <a:xfrm>
            <a:off x="5696066" y="2731312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1E</a:t>
            </a:r>
          </a:p>
        </p:txBody>
      </p:sp>
      <p:sp>
        <p:nvSpPr>
          <p:cNvPr id="125" name="Prostokąt 124">
            <a:extLst>
              <a:ext uri="{FF2B5EF4-FFF2-40B4-BE49-F238E27FC236}">
                <a16:creationId xmlns:a16="http://schemas.microsoft.com/office/drawing/2014/main" id="{7311C15C-2521-464A-95E8-C6FEA79B2A71}"/>
              </a:ext>
            </a:extLst>
          </p:cNvPr>
          <p:cNvSpPr/>
          <p:nvPr/>
        </p:nvSpPr>
        <p:spPr>
          <a:xfrm>
            <a:off x="6854429" y="4621568"/>
            <a:ext cx="459729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6" name="Prostokąt 125">
            <a:extLst>
              <a:ext uri="{FF2B5EF4-FFF2-40B4-BE49-F238E27FC236}">
                <a16:creationId xmlns:a16="http://schemas.microsoft.com/office/drawing/2014/main" id="{F0AFBCB2-FB1A-4DC9-879D-CABA6E417B68}"/>
              </a:ext>
            </a:extLst>
          </p:cNvPr>
          <p:cNvSpPr/>
          <p:nvPr/>
        </p:nvSpPr>
        <p:spPr>
          <a:xfrm>
            <a:off x="5721478" y="3740052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2E</a:t>
            </a:r>
          </a:p>
        </p:txBody>
      </p:sp>
      <p:sp>
        <p:nvSpPr>
          <p:cNvPr id="127" name="Prostokąt 126">
            <a:extLst>
              <a:ext uri="{FF2B5EF4-FFF2-40B4-BE49-F238E27FC236}">
                <a16:creationId xmlns:a16="http://schemas.microsoft.com/office/drawing/2014/main" id="{CD2543D0-6E63-4C33-B971-051D54D0602D}"/>
              </a:ext>
            </a:extLst>
          </p:cNvPr>
          <p:cNvSpPr/>
          <p:nvPr/>
        </p:nvSpPr>
        <p:spPr>
          <a:xfrm>
            <a:off x="6854431" y="2520474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8" name="Prostokąt 127">
            <a:extLst>
              <a:ext uri="{FF2B5EF4-FFF2-40B4-BE49-F238E27FC236}">
                <a16:creationId xmlns:a16="http://schemas.microsoft.com/office/drawing/2014/main" id="{4EDDF5E9-964D-46E9-852B-C7203D58FB19}"/>
              </a:ext>
            </a:extLst>
          </p:cNvPr>
          <p:cNvSpPr/>
          <p:nvPr/>
        </p:nvSpPr>
        <p:spPr>
          <a:xfrm>
            <a:off x="6314161" y="3966447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9" name="Prostokąt 128">
            <a:extLst>
              <a:ext uri="{FF2B5EF4-FFF2-40B4-BE49-F238E27FC236}">
                <a16:creationId xmlns:a16="http://schemas.microsoft.com/office/drawing/2014/main" id="{EA65B8FD-D9EB-49F8-AD0A-AAADECFDAF8F}"/>
              </a:ext>
            </a:extLst>
          </p:cNvPr>
          <p:cNvSpPr/>
          <p:nvPr/>
        </p:nvSpPr>
        <p:spPr>
          <a:xfrm>
            <a:off x="6303699" y="3570639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0" name="Prostokąt 129">
            <a:extLst>
              <a:ext uri="{FF2B5EF4-FFF2-40B4-BE49-F238E27FC236}">
                <a16:creationId xmlns:a16="http://schemas.microsoft.com/office/drawing/2014/main" id="{F49CA767-0A53-4127-A9EE-D9A9FAD989CF}"/>
              </a:ext>
            </a:extLst>
          </p:cNvPr>
          <p:cNvSpPr/>
          <p:nvPr/>
        </p:nvSpPr>
        <p:spPr>
          <a:xfrm>
            <a:off x="6854429" y="3966447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1" name="Prostokąt 130">
            <a:extLst>
              <a:ext uri="{FF2B5EF4-FFF2-40B4-BE49-F238E27FC236}">
                <a16:creationId xmlns:a16="http://schemas.microsoft.com/office/drawing/2014/main" id="{7FC64A7C-04CF-47C2-8ED7-95D624A48379}"/>
              </a:ext>
            </a:extLst>
          </p:cNvPr>
          <p:cNvSpPr/>
          <p:nvPr/>
        </p:nvSpPr>
        <p:spPr>
          <a:xfrm>
            <a:off x="5726458" y="4769196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32" name="Prostokąt 131">
            <a:extLst>
              <a:ext uri="{FF2B5EF4-FFF2-40B4-BE49-F238E27FC236}">
                <a16:creationId xmlns:a16="http://schemas.microsoft.com/office/drawing/2014/main" id="{32A3549A-0BF1-4C99-AA20-EC33E90AC5D2}"/>
              </a:ext>
            </a:extLst>
          </p:cNvPr>
          <p:cNvSpPr/>
          <p:nvPr/>
        </p:nvSpPr>
        <p:spPr>
          <a:xfrm>
            <a:off x="6847427" y="3570638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3" name="Prostokąt 132">
            <a:extLst>
              <a:ext uri="{FF2B5EF4-FFF2-40B4-BE49-F238E27FC236}">
                <a16:creationId xmlns:a16="http://schemas.microsoft.com/office/drawing/2014/main" id="{86CAEB19-A8B0-44A2-AE0E-A95675B2AD40}"/>
              </a:ext>
            </a:extLst>
          </p:cNvPr>
          <p:cNvSpPr/>
          <p:nvPr/>
        </p:nvSpPr>
        <p:spPr>
          <a:xfrm>
            <a:off x="9073273" y="2915389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4" name="Prostokąt 133">
            <a:extLst>
              <a:ext uri="{FF2B5EF4-FFF2-40B4-BE49-F238E27FC236}">
                <a16:creationId xmlns:a16="http://schemas.microsoft.com/office/drawing/2014/main" id="{70824F1E-A4EA-467B-8CA2-284E08DD626E}"/>
              </a:ext>
            </a:extLst>
          </p:cNvPr>
          <p:cNvSpPr/>
          <p:nvPr/>
        </p:nvSpPr>
        <p:spPr>
          <a:xfrm>
            <a:off x="9082222" y="2524963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5" name="Prostokąt 134">
            <a:extLst>
              <a:ext uri="{FF2B5EF4-FFF2-40B4-BE49-F238E27FC236}">
                <a16:creationId xmlns:a16="http://schemas.microsoft.com/office/drawing/2014/main" id="{D5D12A81-7B5B-4666-9210-62D7C0A2E2D5}"/>
              </a:ext>
            </a:extLst>
          </p:cNvPr>
          <p:cNvSpPr/>
          <p:nvPr/>
        </p:nvSpPr>
        <p:spPr>
          <a:xfrm>
            <a:off x="9624004" y="2923707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6" name="Prostokąt 135">
            <a:extLst>
              <a:ext uri="{FF2B5EF4-FFF2-40B4-BE49-F238E27FC236}">
                <a16:creationId xmlns:a16="http://schemas.microsoft.com/office/drawing/2014/main" id="{6AFAAA55-4547-464F-A7D0-1CBF8127D879}"/>
              </a:ext>
            </a:extLst>
          </p:cNvPr>
          <p:cNvSpPr/>
          <p:nvPr/>
        </p:nvSpPr>
        <p:spPr>
          <a:xfrm>
            <a:off x="9073272" y="3903791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7" name="Prostokąt 136">
            <a:extLst>
              <a:ext uri="{FF2B5EF4-FFF2-40B4-BE49-F238E27FC236}">
                <a16:creationId xmlns:a16="http://schemas.microsoft.com/office/drawing/2014/main" id="{D691E783-6FD2-4C37-ADE3-EF6F1F89CCAA}"/>
              </a:ext>
            </a:extLst>
          </p:cNvPr>
          <p:cNvSpPr/>
          <p:nvPr/>
        </p:nvSpPr>
        <p:spPr>
          <a:xfrm>
            <a:off x="9073272" y="3492692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8" name="Prostokąt 137">
            <a:extLst>
              <a:ext uri="{FF2B5EF4-FFF2-40B4-BE49-F238E27FC236}">
                <a16:creationId xmlns:a16="http://schemas.microsoft.com/office/drawing/2014/main" id="{20C75E29-04A0-4042-9732-3A638C7FFA36}"/>
              </a:ext>
            </a:extLst>
          </p:cNvPr>
          <p:cNvSpPr/>
          <p:nvPr/>
        </p:nvSpPr>
        <p:spPr>
          <a:xfrm>
            <a:off x="9624003" y="3903791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9" name="Prostokąt 138">
            <a:extLst>
              <a:ext uri="{FF2B5EF4-FFF2-40B4-BE49-F238E27FC236}">
                <a16:creationId xmlns:a16="http://schemas.microsoft.com/office/drawing/2014/main" id="{3B9624B2-F2D7-4C41-A9C1-E2ADF9670A88}"/>
              </a:ext>
            </a:extLst>
          </p:cNvPr>
          <p:cNvSpPr/>
          <p:nvPr/>
        </p:nvSpPr>
        <p:spPr>
          <a:xfrm>
            <a:off x="8490126" y="2664512"/>
            <a:ext cx="473735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1E</a:t>
            </a:r>
          </a:p>
        </p:txBody>
      </p:sp>
      <p:sp>
        <p:nvSpPr>
          <p:cNvPr id="140" name="Prostokąt 139">
            <a:extLst>
              <a:ext uri="{FF2B5EF4-FFF2-40B4-BE49-F238E27FC236}">
                <a16:creationId xmlns:a16="http://schemas.microsoft.com/office/drawing/2014/main" id="{5E8A3661-CC5D-4520-9E99-F2C34E717CCD}"/>
              </a:ext>
            </a:extLst>
          </p:cNvPr>
          <p:cNvSpPr/>
          <p:nvPr/>
        </p:nvSpPr>
        <p:spPr>
          <a:xfrm>
            <a:off x="9631005" y="2528664"/>
            <a:ext cx="459729" cy="3290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1" name="Prostokąt 140">
            <a:extLst>
              <a:ext uri="{FF2B5EF4-FFF2-40B4-BE49-F238E27FC236}">
                <a16:creationId xmlns:a16="http://schemas.microsoft.com/office/drawing/2014/main" id="{4B020AD3-1BCE-42A4-B6BF-212E12B401D5}"/>
              </a:ext>
            </a:extLst>
          </p:cNvPr>
          <p:cNvSpPr/>
          <p:nvPr/>
        </p:nvSpPr>
        <p:spPr>
          <a:xfrm>
            <a:off x="8515538" y="3673252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2E</a:t>
            </a:r>
          </a:p>
        </p:txBody>
      </p:sp>
      <p:sp>
        <p:nvSpPr>
          <p:cNvPr id="142" name="Prostokąt 141">
            <a:extLst>
              <a:ext uri="{FF2B5EF4-FFF2-40B4-BE49-F238E27FC236}">
                <a16:creationId xmlns:a16="http://schemas.microsoft.com/office/drawing/2014/main" id="{72852D25-360D-487E-9435-38CFBF1AEFEB}"/>
              </a:ext>
            </a:extLst>
          </p:cNvPr>
          <p:cNvSpPr/>
          <p:nvPr/>
        </p:nvSpPr>
        <p:spPr>
          <a:xfrm>
            <a:off x="9631006" y="3508748"/>
            <a:ext cx="473735" cy="329009"/>
          </a:xfrm>
          <a:prstGeom prst="rect">
            <a:avLst/>
          </a:prstGeom>
          <a:solidFill>
            <a:srgbClr val="F4AB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3" name="Prostokąt 142">
            <a:extLst>
              <a:ext uri="{FF2B5EF4-FFF2-40B4-BE49-F238E27FC236}">
                <a16:creationId xmlns:a16="http://schemas.microsoft.com/office/drawing/2014/main" id="{E23F365B-8877-4213-89D9-CE5E13AB55AC}"/>
              </a:ext>
            </a:extLst>
          </p:cNvPr>
          <p:cNvSpPr/>
          <p:nvPr/>
        </p:nvSpPr>
        <p:spPr>
          <a:xfrm>
            <a:off x="9083733" y="4933700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4" name="Prostokąt 143">
            <a:extLst>
              <a:ext uri="{FF2B5EF4-FFF2-40B4-BE49-F238E27FC236}">
                <a16:creationId xmlns:a16="http://schemas.microsoft.com/office/drawing/2014/main" id="{1D7BC23D-95BB-41DA-97A0-718F6E8269F9}"/>
              </a:ext>
            </a:extLst>
          </p:cNvPr>
          <p:cNvSpPr/>
          <p:nvPr/>
        </p:nvSpPr>
        <p:spPr>
          <a:xfrm>
            <a:off x="9073271" y="4537892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5" name="Prostokąt 144">
            <a:extLst>
              <a:ext uri="{FF2B5EF4-FFF2-40B4-BE49-F238E27FC236}">
                <a16:creationId xmlns:a16="http://schemas.microsoft.com/office/drawing/2014/main" id="{F1114CA2-5B48-4C72-91F0-0CCDF9BF47F2}"/>
              </a:ext>
            </a:extLst>
          </p:cNvPr>
          <p:cNvSpPr/>
          <p:nvPr/>
        </p:nvSpPr>
        <p:spPr>
          <a:xfrm>
            <a:off x="9624001" y="4933700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6" name="Prostokąt 145">
            <a:extLst>
              <a:ext uri="{FF2B5EF4-FFF2-40B4-BE49-F238E27FC236}">
                <a16:creationId xmlns:a16="http://schemas.microsoft.com/office/drawing/2014/main" id="{C130978F-4506-41FE-849C-35F3CA6894D2}"/>
              </a:ext>
            </a:extLst>
          </p:cNvPr>
          <p:cNvSpPr/>
          <p:nvPr/>
        </p:nvSpPr>
        <p:spPr>
          <a:xfrm>
            <a:off x="8520518" y="4702396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3E</a:t>
            </a:r>
          </a:p>
        </p:txBody>
      </p:sp>
      <p:sp>
        <p:nvSpPr>
          <p:cNvPr id="147" name="Prostokąt 146">
            <a:extLst>
              <a:ext uri="{FF2B5EF4-FFF2-40B4-BE49-F238E27FC236}">
                <a16:creationId xmlns:a16="http://schemas.microsoft.com/office/drawing/2014/main" id="{444E12B5-BE4D-4C8D-81FF-A00F2D2A4FAF}"/>
              </a:ext>
            </a:extLst>
          </p:cNvPr>
          <p:cNvSpPr/>
          <p:nvPr/>
        </p:nvSpPr>
        <p:spPr>
          <a:xfrm>
            <a:off x="9616999" y="4537891"/>
            <a:ext cx="473735" cy="329009"/>
          </a:xfrm>
          <a:prstGeom prst="rect">
            <a:avLst/>
          </a:prstGeom>
          <a:solidFill>
            <a:srgbClr val="CF51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8" name="Prostokąt 147">
            <a:extLst>
              <a:ext uri="{FF2B5EF4-FFF2-40B4-BE49-F238E27FC236}">
                <a16:creationId xmlns:a16="http://schemas.microsoft.com/office/drawing/2014/main" id="{52A345A0-81AA-4864-B31D-5F2D29C5C404}"/>
              </a:ext>
            </a:extLst>
          </p:cNvPr>
          <p:cNvSpPr/>
          <p:nvPr/>
        </p:nvSpPr>
        <p:spPr>
          <a:xfrm>
            <a:off x="3296214" y="1806131"/>
            <a:ext cx="1737822" cy="390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II ETAP</a:t>
            </a:r>
          </a:p>
        </p:txBody>
      </p:sp>
      <p:sp>
        <p:nvSpPr>
          <p:cNvPr id="149" name="Prostokąt 148">
            <a:extLst>
              <a:ext uri="{FF2B5EF4-FFF2-40B4-BE49-F238E27FC236}">
                <a16:creationId xmlns:a16="http://schemas.microsoft.com/office/drawing/2014/main" id="{34792D57-8E5A-4D66-8544-07DC3E3424DA}"/>
              </a:ext>
            </a:extLst>
          </p:cNvPr>
          <p:cNvSpPr/>
          <p:nvPr/>
        </p:nvSpPr>
        <p:spPr>
          <a:xfrm rot="16200000">
            <a:off x="9361378" y="3548872"/>
            <a:ext cx="3909640" cy="390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PREZENTACJA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D41514A2-8CC0-419E-B5DB-5CD6D1D3B19C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S T O L I K I    E K S P E R C K I E (modyfikacja)</a:t>
            </a:r>
          </a:p>
        </p:txBody>
      </p:sp>
    </p:spTree>
    <p:extLst>
      <p:ext uri="{BB962C8B-B14F-4D97-AF65-F5344CB8AC3E}">
        <p14:creationId xmlns:p14="http://schemas.microsoft.com/office/powerpoint/2010/main" val="1442547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04427A-5F6D-4207-ABEC-4E5C393877E0}"/>
              </a:ext>
            </a:extLst>
          </p:cNvPr>
          <p:cNvSpPr/>
          <p:nvPr/>
        </p:nvSpPr>
        <p:spPr>
          <a:xfrm>
            <a:off x="1834018" y="2369665"/>
            <a:ext cx="8709574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pl-PL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Metaplan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forma dyskusji prowadzona na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wspólnym plakacie. Plakat podzielony jest na 4 obszary. Na plakacie uczestnicy umieszczają swoje poglądy zapisane na kartkach. </a:t>
            </a:r>
          </a:p>
          <a:p>
            <a:pPr indent="540385" algn="just">
              <a:lnSpc>
                <a:spcPct val="150000"/>
              </a:lnSpc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Uczestnicy dyskutują wokół zadanego tematu, zapisanego w chmurce nad plakatem. Po każdej fazie dyskusji p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rowadzący porządkuje głosy dyskutujących.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76B1867-EA76-40A2-92C7-2B4E16E9EF9C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A P L A N</a:t>
            </a:r>
          </a:p>
        </p:txBody>
      </p:sp>
    </p:spTree>
    <p:extLst>
      <p:ext uri="{BB962C8B-B14F-4D97-AF65-F5344CB8AC3E}">
        <p14:creationId xmlns:p14="http://schemas.microsoft.com/office/powerpoint/2010/main" val="1003784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60854F0-4EE4-4298-89BC-4AC8A568A01D}"/>
              </a:ext>
            </a:extLst>
          </p:cNvPr>
          <p:cNvSpPr/>
          <p:nvPr/>
        </p:nvSpPr>
        <p:spPr>
          <a:xfrm>
            <a:off x="2164151" y="1700530"/>
            <a:ext cx="7733070" cy="4610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Końcowy efekt dyskusji prowadzonej metodą </a:t>
            </a:r>
            <a:r>
              <a:rPr lang="pl-PL" sz="2200" dirty="0" err="1">
                <a:latin typeface="Calibri" panose="020F0502020204030204" pitchFamily="34" charset="0"/>
                <a:ea typeface="Calibri" panose="020F0502020204030204" pitchFamily="34" charset="0"/>
              </a:rPr>
              <a:t>metaplanu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 to wypracowanie planu działań związanych z rozwiązaniem problemu.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Obszary </a:t>
            </a:r>
            <a:r>
              <a:rPr lang="pl-PL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metaplanu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jest? (stan aktualny)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powinno być? (stan idealny)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Dlaczego nie jest tak jak powinno być?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Planowanie działań co zrobić, aby było tak jak powinno być.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1790700" algn="l"/>
              </a:tabLst>
            </a:pP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790700" algn="l"/>
              </a:tabLst>
            </a:pP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8272C9E-50C9-4DFB-A561-F29C0D375613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A P L A N</a:t>
            </a:r>
          </a:p>
        </p:txBody>
      </p:sp>
    </p:spTree>
    <p:extLst>
      <p:ext uri="{BB962C8B-B14F-4D97-AF65-F5344CB8AC3E}">
        <p14:creationId xmlns:p14="http://schemas.microsoft.com/office/powerpoint/2010/main" val="232348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>
            <a:extLst>
              <a:ext uri="{FF2B5EF4-FFF2-40B4-BE49-F238E27FC236}">
                <a16:creationId xmlns:a16="http://schemas.microsoft.com/office/drawing/2014/main" id="{FFEA2A46-4DDA-4184-93C2-61416BCA2C64}"/>
              </a:ext>
            </a:extLst>
          </p:cNvPr>
          <p:cNvGrpSpPr>
            <a:grpSpLocks/>
          </p:cNvGrpSpPr>
          <p:nvPr/>
        </p:nvGrpSpPr>
        <p:grpSpPr>
          <a:xfrm>
            <a:off x="3313472" y="1022555"/>
            <a:ext cx="5869858" cy="4739148"/>
            <a:chOff x="0" y="0"/>
            <a:chExt cx="5468358" cy="6556786"/>
          </a:xfrm>
        </p:grpSpPr>
        <p:sp>
          <p:nvSpPr>
            <p:cNvPr id="4" name="Prostokąt 3">
              <a:extLst>
                <a:ext uri="{FF2B5EF4-FFF2-40B4-BE49-F238E27FC236}">
                  <a16:creationId xmlns:a16="http://schemas.microsoft.com/office/drawing/2014/main" id="{EA9DFF94-B588-40AD-A863-7E9DE1990039}"/>
                </a:ext>
              </a:extLst>
            </p:cNvPr>
            <p:cNvSpPr/>
            <p:nvPr/>
          </p:nvSpPr>
          <p:spPr>
            <a:xfrm>
              <a:off x="0" y="963706"/>
              <a:ext cx="5468358" cy="5593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5" name="Gwiazda: 7 punktów 4">
              <a:extLst>
                <a:ext uri="{FF2B5EF4-FFF2-40B4-BE49-F238E27FC236}">
                  <a16:creationId xmlns:a16="http://schemas.microsoft.com/office/drawing/2014/main" id="{2BDE6E85-4ECE-48A4-B6C5-03B7B3657B18}"/>
                </a:ext>
              </a:extLst>
            </p:cNvPr>
            <p:cNvSpPr/>
            <p:nvPr/>
          </p:nvSpPr>
          <p:spPr>
            <a:xfrm>
              <a:off x="1075764" y="0"/>
              <a:ext cx="3197860" cy="870585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l-PL" sz="12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Temat dyskusji</a:t>
              </a:r>
              <a:endPara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54E4AD99-D1BC-441D-A08D-F1DCB721C6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3" t="4162" r="629"/>
            <a:stretch/>
          </p:blipFill>
          <p:spPr bwMode="auto">
            <a:xfrm>
              <a:off x="35858" y="1008529"/>
              <a:ext cx="5399405" cy="27851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9050B693-B2C0-4E53-893C-818C565B93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" r="1028" b="1961"/>
            <a:stretch/>
          </p:blipFill>
          <p:spPr bwMode="auto">
            <a:xfrm>
              <a:off x="26894" y="3787588"/>
              <a:ext cx="5407660" cy="273304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454BFCED-BB5F-421D-B9A7-C4F27128EDA4}"/>
                </a:ext>
              </a:extLst>
            </p:cNvPr>
            <p:cNvCxnSpPr/>
            <p:nvPr/>
          </p:nvCxnSpPr>
          <p:spPr>
            <a:xfrm>
              <a:off x="4482" y="3774141"/>
              <a:ext cx="5441576" cy="4483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:a16="http://schemas.microsoft.com/office/drawing/2014/main" id="{CFDA5DD7-D8E3-4466-B284-E43F7A6ECB4A}"/>
                </a:ext>
              </a:extLst>
            </p:cNvPr>
            <p:cNvCxnSpPr/>
            <p:nvPr/>
          </p:nvCxnSpPr>
          <p:spPr>
            <a:xfrm>
              <a:off x="2720788" y="1013012"/>
              <a:ext cx="9151" cy="5522259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8358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5784E40C-FA02-497B-B9BE-693D183E2361}"/>
              </a:ext>
            </a:extLst>
          </p:cNvPr>
          <p:cNvSpPr/>
          <p:nvPr/>
        </p:nvSpPr>
        <p:spPr>
          <a:xfrm>
            <a:off x="2320413" y="2740472"/>
            <a:ext cx="7551173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Etapy burzy mózgów: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Zdefiniowanie problemu;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Poszukiwanie rozwiązań;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pomysłów;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Wybór pomysłów i zastosowanie pomysłów prowadzących do rozwiązania problemu.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E9C3990-5ED3-4509-B0DA-C8F2DE8FC7F0}"/>
              </a:ext>
            </a:extLst>
          </p:cNvPr>
          <p:cNvSpPr/>
          <p:nvPr/>
        </p:nvSpPr>
        <p:spPr>
          <a:xfrm>
            <a:off x="1754155" y="1704952"/>
            <a:ext cx="8789437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Burza mózgów to forma dyskusji, która polega na szybkim podaniu przez uczestników jak największej liczby rozwiązań, hipotez, skojarzeń i pomysłów.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5C83BDD-E015-4634-8D95-E5500971EED9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B U R Z A    M Ó Z G Ó W</a:t>
            </a:r>
          </a:p>
        </p:txBody>
      </p:sp>
    </p:spTree>
    <p:extLst>
      <p:ext uri="{BB962C8B-B14F-4D97-AF65-F5344CB8AC3E}">
        <p14:creationId xmlns:p14="http://schemas.microsoft.com/office/powerpoint/2010/main" val="22956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5158312-B12E-4C8D-A2E2-41003C310262}"/>
              </a:ext>
            </a:extLst>
          </p:cNvPr>
          <p:cNvSpPr/>
          <p:nvPr/>
        </p:nvSpPr>
        <p:spPr>
          <a:xfrm>
            <a:off x="1396180" y="1764186"/>
            <a:ext cx="9399639" cy="410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443230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Procedura „U” to metoda należąca do grupy metod dyskusyjnych. Stosowana jest do m.in analizy i oceny istniejącego stanu rzeczy oraz możliwości wprowadzenia zmian.</a:t>
            </a:r>
          </a:p>
          <a:p>
            <a:pPr marL="90170" indent="443230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Uczestnicy zajęć tworzą plakat z dużą literą „U”. Z lewej strony litery „U” umieszczone są opisy dotyczące stanu istniejącego – opis aktualnego obrazu, ról osób, określenie norm i zasad. U dołu określa się mement zwrotny czyli co jest dobre a co należy zmienić. Po prawej stronie tworzona jest nowa wizja: nowe normy, zasady, nowy podział ról i jaki będzie nowy obraz sytuacji.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09CA569-BF7D-4C6E-855A-9358D77372B3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 R O C E D U R A    U</a:t>
            </a:r>
          </a:p>
        </p:txBody>
      </p:sp>
    </p:spTree>
    <p:extLst>
      <p:ext uri="{BB962C8B-B14F-4D97-AF65-F5344CB8AC3E}">
        <p14:creationId xmlns:p14="http://schemas.microsoft.com/office/powerpoint/2010/main" val="13303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DF9B86D-5C87-4546-98AD-D31EF2441496}"/>
              </a:ext>
            </a:extLst>
          </p:cNvPr>
          <p:cNvSpPr/>
          <p:nvPr/>
        </p:nvSpPr>
        <p:spPr>
          <a:xfrm>
            <a:off x="2187677" y="1700530"/>
            <a:ext cx="8103987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Zasady burzy mózgów: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każdy pomysł jest dobry,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komentujemy i nie krytykujemy pomysłów,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wszyscy na równych prawach biorą udział w dyskusji,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każdy pomysł musi być zapisany w formie podanej przez autora,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wtrącamy własnych pomysłów do innych pomysłów.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879EA7B-B1CD-4988-9552-A2D53A54E0C9}"/>
              </a:ext>
            </a:extLst>
          </p:cNvPr>
          <p:cNvSpPr/>
          <p:nvPr/>
        </p:nvSpPr>
        <p:spPr>
          <a:xfrm>
            <a:off x="2188883" y="4629697"/>
            <a:ext cx="7815439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plakacie umieszcza się wszystkie głosy a podobne odpowiedzi są grupowane i porządkowane.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B2D5C4E-DE00-4438-9C2A-9EE806BC8AED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B U R Z A    M Ó Z G Ó W</a:t>
            </a:r>
          </a:p>
        </p:txBody>
      </p:sp>
    </p:spTree>
    <p:extLst>
      <p:ext uri="{BB962C8B-B14F-4D97-AF65-F5344CB8AC3E}">
        <p14:creationId xmlns:p14="http://schemas.microsoft.com/office/powerpoint/2010/main" val="1749176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3A4AAC53-691C-49D2-B855-C9321F223867}"/>
              </a:ext>
            </a:extLst>
          </p:cNvPr>
          <p:cNvCxnSpPr>
            <a:stCxn id="5" idx="6"/>
          </p:cNvCxnSpPr>
          <p:nvPr/>
        </p:nvCxnSpPr>
        <p:spPr>
          <a:xfrm>
            <a:off x="7855477" y="3642106"/>
            <a:ext cx="10274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D27C8C20-A5F1-4B4D-B884-7F3AF76B5A9E}"/>
              </a:ext>
            </a:extLst>
          </p:cNvPr>
          <p:cNvCxnSpPr>
            <a:cxnSpLocks/>
          </p:cNvCxnSpPr>
          <p:nvPr/>
        </p:nvCxnSpPr>
        <p:spPr>
          <a:xfrm>
            <a:off x="7473447" y="4096086"/>
            <a:ext cx="1009892" cy="7207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E87502D0-6076-4096-8A94-2D56ECFF6B82}"/>
              </a:ext>
            </a:extLst>
          </p:cNvPr>
          <p:cNvCxnSpPr>
            <a:cxnSpLocks/>
          </p:cNvCxnSpPr>
          <p:nvPr/>
        </p:nvCxnSpPr>
        <p:spPr>
          <a:xfrm flipV="1">
            <a:off x="6763642" y="2512550"/>
            <a:ext cx="686112" cy="6322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5E56FEFB-1FA7-442A-948B-01FFAD2DEE86}"/>
              </a:ext>
            </a:extLst>
          </p:cNvPr>
          <p:cNvCxnSpPr>
            <a:cxnSpLocks/>
          </p:cNvCxnSpPr>
          <p:nvPr/>
        </p:nvCxnSpPr>
        <p:spPr>
          <a:xfrm>
            <a:off x="5432022" y="2577516"/>
            <a:ext cx="359584" cy="6081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56758912-2A14-4327-A0F4-8F33BBCCA5CD}"/>
              </a:ext>
            </a:extLst>
          </p:cNvPr>
          <p:cNvCxnSpPr>
            <a:cxnSpLocks/>
          </p:cNvCxnSpPr>
          <p:nvPr/>
        </p:nvCxnSpPr>
        <p:spPr>
          <a:xfrm>
            <a:off x="4026309" y="3277551"/>
            <a:ext cx="1214285" cy="2458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115DF1DA-586D-4CF5-8609-8A051A3BAD09}"/>
              </a:ext>
            </a:extLst>
          </p:cNvPr>
          <p:cNvCxnSpPr>
            <a:cxnSpLocks/>
          </p:cNvCxnSpPr>
          <p:nvPr/>
        </p:nvCxnSpPr>
        <p:spPr>
          <a:xfrm flipV="1">
            <a:off x="4111411" y="3960084"/>
            <a:ext cx="1214285" cy="6735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7B52A2A2-60B8-417C-A5C7-68520518CC0F}"/>
              </a:ext>
            </a:extLst>
          </p:cNvPr>
          <p:cNvCxnSpPr>
            <a:cxnSpLocks/>
          </p:cNvCxnSpPr>
          <p:nvPr/>
        </p:nvCxnSpPr>
        <p:spPr>
          <a:xfrm>
            <a:off x="6326758" y="4267623"/>
            <a:ext cx="0" cy="7319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wal 4">
            <a:extLst>
              <a:ext uri="{FF2B5EF4-FFF2-40B4-BE49-F238E27FC236}">
                <a16:creationId xmlns:a16="http://schemas.microsoft.com/office/drawing/2014/main" id="{390442C2-623C-4211-BF50-07DCF7F0B346}"/>
              </a:ext>
            </a:extLst>
          </p:cNvPr>
          <p:cNvSpPr/>
          <p:nvPr/>
        </p:nvSpPr>
        <p:spPr>
          <a:xfrm>
            <a:off x="5122109" y="3016589"/>
            <a:ext cx="2733368" cy="125103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PROBLEM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0DD27B61-73E3-4A2B-B7A0-350DF7322B81}"/>
              </a:ext>
            </a:extLst>
          </p:cNvPr>
          <p:cNvSpPr txBox="1"/>
          <p:nvPr/>
        </p:nvSpPr>
        <p:spPr>
          <a:xfrm>
            <a:off x="1" y="1278970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B U R Z A    M Ó Z G Ó W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5226A7-7E66-4004-95D4-5789823B859F}"/>
              </a:ext>
            </a:extLst>
          </p:cNvPr>
          <p:cNvSpPr/>
          <p:nvPr/>
        </p:nvSpPr>
        <p:spPr>
          <a:xfrm>
            <a:off x="2052735" y="2696547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4CD62FBC-6718-4A00-BC80-954F5BC2C7C5}"/>
              </a:ext>
            </a:extLst>
          </p:cNvPr>
          <p:cNvSpPr/>
          <p:nvPr/>
        </p:nvSpPr>
        <p:spPr>
          <a:xfrm>
            <a:off x="2363756" y="4326774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498099BA-563C-43BC-8222-AD880023E87A}"/>
              </a:ext>
            </a:extLst>
          </p:cNvPr>
          <p:cNvSpPr/>
          <p:nvPr/>
        </p:nvSpPr>
        <p:spPr>
          <a:xfrm>
            <a:off x="4284855" y="1869737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E211A86F-415F-455A-B205-486A1EFE3DE8}"/>
              </a:ext>
            </a:extLst>
          </p:cNvPr>
          <p:cNvSpPr/>
          <p:nvPr/>
        </p:nvSpPr>
        <p:spPr>
          <a:xfrm>
            <a:off x="7348260" y="1888625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2798E4D4-7091-49E7-AD17-EF63BDAAD072}"/>
              </a:ext>
            </a:extLst>
          </p:cNvPr>
          <p:cNvSpPr/>
          <p:nvPr/>
        </p:nvSpPr>
        <p:spPr>
          <a:xfrm>
            <a:off x="8708571" y="3144832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4E3E0ED4-0C51-44C3-8F29-239132B781DB}"/>
              </a:ext>
            </a:extLst>
          </p:cNvPr>
          <p:cNvSpPr/>
          <p:nvPr/>
        </p:nvSpPr>
        <p:spPr>
          <a:xfrm>
            <a:off x="5467841" y="4771662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791C20A7-224E-4EAC-A128-840FE63EEAC0}"/>
              </a:ext>
            </a:extLst>
          </p:cNvPr>
          <p:cNvSpPr/>
          <p:nvPr/>
        </p:nvSpPr>
        <p:spPr>
          <a:xfrm>
            <a:off x="8368661" y="4568778"/>
            <a:ext cx="2041903" cy="82681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6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3EBF40D-DF4E-434F-A2B6-466DD60D76B0}"/>
              </a:ext>
            </a:extLst>
          </p:cNvPr>
          <p:cNvSpPr/>
          <p:nvPr/>
        </p:nvSpPr>
        <p:spPr>
          <a:xfrm>
            <a:off x="894735" y="1664591"/>
            <a:ext cx="10402529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 err="1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WebQuest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to metoda składająca się z następujących elementów: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Wprowadzenie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– krótka informacja o problemie, wcielająca uczestników w określone role, np. poszukiwacza, badacza lub inną, nadając w ten sposób wysoką rangę ich działaniom w realizacji projektu i  motywując do działania.</a:t>
            </a:r>
          </a:p>
          <a:p>
            <a:pPr algn="just">
              <a:lnSpc>
                <a:spcPct val="150000"/>
              </a:lnSpc>
            </a:pPr>
            <a:r>
              <a:rPr lang="pl-PL" sz="2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Zadanie 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– efekt końcowy wykonania zadania. Precyzyjnie określona forma, w jakiej zadanie powinno być wykonane. Aktywności uczestników powinny być ukierunkowane na wyszukanie informacji, dokonanie ich analizy i sformułowanie wniosków.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00E3A15-D4B3-4131-BF46-CA25DF2DC7F5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 E B Q U E S T</a:t>
            </a:r>
          </a:p>
        </p:txBody>
      </p:sp>
    </p:spTree>
    <p:extLst>
      <p:ext uri="{BB962C8B-B14F-4D97-AF65-F5344CB8AC3E}">
        <p14:creationId xmlns:p14="http://schemas.microsoft.com/office/powerpoint/2010/main" val="1160833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3EBF40D-DF4E-434F-A2B6-466DD60D76B0}"/>
              </a:ext>
            </a:extLst>
          </p:cNvPr>
          <p:cNvSpPr/>
          <p:nvPr/>
        </p:nvSpPr>
        <p:spPr>
          <a:xfrm>
            <a:off x="1493850" y="1700530"/>
            <a:ext cx="9502878" cy="2579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roces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– wszelkie informacje wspierające realizację projektu, tj. określa, jakie należy podjąć kroki, aby wykonać zadanie, jak powinny być podzielone role i zadania w zespole.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Źródło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– zestaw sprawdzonych adresów stron internetowych, w których znajdują się informacje do rozwiązania zadania. 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0B2D01E-0DC3-4256-9BB5-93A14C8F8348}"/>
              </a:ext>
            </a:extLst>
          </p:cNvPr>
          <p:cNvSpPr/>
          <p:nvPr/>
        </p:nvSpPr>
        <p:spPr>
          <a:xfrm>
            <a:off x="1420761" y="4143830"/>
            <a:ext cx="9350478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Ewaluacja ocenia rezultaty rozwiązywanego zadania 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– jasno określone kryteria oceny realizowanego projektu.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Podsumowanie</a:t>
            </a:r>
            <a:r>
              <a:rPr lang="pl-PL" sz="22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– konkluzja, inspiruje do kontynuowania działań projektowych.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D2B990F-FF5A-4CA4-9FDD-852F21848C98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 E B Q U E S T</a:t>
            </a:r>
          </a:p>
        </p:txBody>
      </p:sp>
    </p:spTree>
    <p:extLst>
      <p:ext uri="{BB962C8B-B14F-4D97-AF65-F5344CB8AC3E}">
        <p14:creationId xmlns:p14="http://schemas.microsoft.com/office/powerpoint/2010/main" val="546108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AD8F8E5-06ED-486F-B6F3-71260537E2D0}"/>
              </a:ext>
            </a:extLst>
          </p:cNvPr>
          <p:cNvSpPr/>
          <p:nvPr/>
        </p:nvSpPr>
        <p:spPr>
          <a:xfrm>
            <a:off x="2071396" y="2024433"/>
            <a:ext cx="8434873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200" dirty="0"/>
              <a:t>Drzewo decyzyjne to metoda do prowadzenia dyskusji w celu rozwiązania problemu. Konstrukcję drzewa rozpoczyna się od korzenia, czyli od sformułowania problemu. Analiza problemu doprowadza grupę do węzłów drzewa, a dalej do liści, które są końcowym elementem drzewa. W tej części drzewa decyzyjnego grupa szuka odpowiedzi na zadany w korzeniu problem. Struktura drzewa decyzyjnego może przybrać formę algorytmu.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9BBA06D-4DDE-472C-8512-DBEDAA01F9AA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D R Z E W O    D E C Y Z Y J N E</a:t>
            </a:r>
          </a:p>
        </p:txBody>
      </p:sp>
    </p:spTree>
    <p:extLst>
      <p:ext uri="{BB962C8B-B14F-4D97-AF65-F5344CB8AC3E}">
        <p14:creationId xmlns:p14="http://schemas.microsoft.com/office/powerpoint/2010/main" val="1916021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Obraz zawierający tekst&#10;&#10;Opis wygenerowany przy wysokim poziomie pewności">
            <a:extLst>
              <a:ext uri="{FF2B5EF4-FFF2-40B4-BE49-F238E27FC236}">
                <a16:creationId xmlns:a16="http://schemas.microsoft.com/office/drawing/2014/main" id="{E9160911-28AB-4218-AFF4-D7ED2207D73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13" y="1642187"/>
            <a:ext cx="7035424" cy="428478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77CA3E8-FBAF-4DB4-96AF-96AA344D7605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D R Z E W O    D E C Y Z Y J N E</a:t>
            </a:r>
          </a:p>
        </p:txBody>
      </p:sp>
    </p:spTree>
    <p:extLst>
      <p:ext uri="{BB962C8B-B14F-4D97-AF65-F5344CB8AC3E}">
        <p14:creationId xmlns:p14="http://schemas.microsoft.com/office/powerpoint/2010/main" val="293649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A6F49A9F-8829-4F64-B125-D938724C4A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012" y="1764358"/>
            <a:ext cx="3816431" cy="346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5FA369B3-26CC-42FA-AE1C-BAD47B5D3FB6}"/>
              </a:ext>
            </a:extLst>
          </p:cNvPr>
          <p:cNvSpPr/>
          <p:nvPr/>
        </p:nvSpPr>
        <p:spPr>
          <a:xfrm>
            <a:off x="1429501" y="2039971"/>
            <a:ext cx="2133600" cy="387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STAN ISTNIEJĄCY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085E35F5-A49C-4D00-B78C-08875CFF2AC1}"/>
              </a:ext>
            </a:extLst>
          </p:cNvPr>
          <p:cNvSpPr/>
          <p:nvPr/>
        </p:nvSpPr>
        <p:spPr>
          <a:xfrm>
            <a:off x="7904443" y="1997105"/>
            <a:ext cx="2133600" cy="387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STAN IDEALNY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2C0BF9AC-CDC8-4703-AAC9-EFEC48DC5BCE}"/>
              </a:ext>
            </a:extLst>
          </p:cNvPr>
          <p:cNvSpPr txBox="1"/>
          <p:nvPr/>
        </p:nvSpPr>
        <p:spPr>
          <a:xfrm>
            <a:off x="5495007" y="2677412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OBRAZ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72D580E7-C95C-4673-871C-A9876898F56F}"/>
              </a:ext>
            </a:extLst>
          </p:cNvPr>
          <p:cNvSpPr txBox="1"/>
          <p:nvPr/>
        </p:nvSpPr>
        <p:spPr>
          <a:xfrm>
            <a:off x="5581088" y="3390400"/>
            <a:ext cx="67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ROLE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2447A65D-E14B-4F06-A124-A522A415DAA4}"/>
              </a:ext>
            </a:extLst>
          </p:cNvPr>
          <p:cNvSpPr txBox="1"/>
          <p:nvPr/>
        </p:nvSpPr>
        <p:spPr>
          <a:xfrm>
            <a:off x="5450635" y="4169271"/>
            <a:ext cx="93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ZASADY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0691F3AC-69A8-4C12-A100-949A68D800A2}"/>
              </a:ext>
            </a:extLst>
          </p:cNvPr>
          <p:cNvSpPr txBox="1"/>
          <p:nvPr/>
        </p:nvSpPr>
        <p:spPr>
          <a:xfrm>
            <a:off x="5501401" y="5093111"/>
            <a:ext cx="89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ZWROT</a:t>
            </a:r>
          </a:p>
        </p:txBody>
      </p: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4FFEB12B-EB2B-45E2-B6EB-D778B96E8870}"/>
              </a:ext>
            </a:extLst>
          </p:cNvPr>
          <p:cNvCxnSpPr>
            <a:cxnSpLocks/>
          </p:cNvCxnSpPr>
          <p:nvPr/>
        </p:nvCxnSpPr>
        <p:spPr>
          <a:xfrm>
            <a:off x="1485178" y="3098268"/>
            <a:ext cx="823892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>
            <a:extLst>
              <a:ext uri="{FF2B5EF4-FFF2-40B4-BE49-F238E27FC236}">
                <a16:creationId xmlns:a16="http://schemas.microsoft.com/office/drawing/2014/main" id="{85C8887C-EDCD-4BC5-B9D1-CF60C102A1AD}"/>
              </a:ext>
            </a:extLst>
          </p:cNvPr>
          <p:cNvCxnSpPr>
            <a:cxnSpLocks/>
          </p:cNvCxnSpPr>
          <p:nvPr/>
        </p:nvCxnSpPr>
        <p:spPr>
          <a:xfrm>
            <a:off x="1474838" y="3794402"/>
            <a:ext cx="823892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8D2E60F6-A386-4168-8268-EF7DE0EA5C24}"/>
              </a:ext>
            </a:extLst>
          </p:cNvPr>
          <p:cNvSpPr txBox="1"/>
          <p:nvPr/>
        </p:nvSpPr>
        <p:spPr>
          <a:xfrm>
            <a:off x="1474837" y="26241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1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40BCA161-6BDE-4F4A-B417-E5744A302596}"/>
              </a:ext>
            </a:extLst>
          </p:cNvPr>
          <p:cNvSpPr txBox="1"/>
          <p:nvPr/>
        </p:nvSpPr>
        <p:spPr>
          <a:xfrm>
            <a:off x="5148949" y="50931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4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306EF85-09FF-45EE-B607-D80D30E4364E}"/>
              </a:ext>
            </a:extLst>
          </p:cNvPr>
          <p:cNvSpPr txBox="1"/>
          <p:nvPr/>
        </p:nvSpPr>
        <p:spPr>
          <a:xfrm>
            <a:off x="1485178" y="3366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2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B31CEFE0-09FA-467E-B3BE-A5C78FD53B8A}"/>
              </a:ext>
            </a:extLst>
          </p:cNvPr>
          <p:cNvSpPr txBox="1"/>
          <p:nvPr/>
        </p:nvSpPr>
        <p:spPr>
          <a:xfrm>
            <a:off x="1485178" y="40628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3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7F4903A5-9999-4CD6-A484-DFD6687876DD}"/>
              </a:ext>
            </a:extLst>
          </p:cNvPr>
          <p:cNvSpPr txBox="1"/>
          <p:nvPr/>
        </p:nvSpPr>
        <p:spPr>
          <a:xfrm>
            <a:off x="9496154" y="4203855"/>
            <a:ext cx="2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5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D4854782-6301-4DEA-B905-D57959D39B84}"/>
              </a:ext>
            </a:extLst>
          </p:cNvPr>
          <p:cNvSpPr txBox="1"/>
          <p:nvPr/>
        </p:nvSpPr>
        <p:spPr>
          <a:xfrm>
            <a:off x="9466011" y="34122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6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69934886-DCBA-4BE6-9794-D6981C24EB00}"/>
              </a:ext>
            </a:extLst>
          </p:cNvPr>
          <p:cNvSpPr txBox="1"/>
          <p:nvPr/>
        </p:nvSpPr>
        <p:spPr>
          <a:xfrm>
            <a:off x="9460642" y="2620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7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F1FAEC0-6FEA-4C05-A4BF-5F82573152FD}"/>
              </a:ext>
            </a:extLst>
          </p:cNvPr>
          <p:cNvSpPr/>
          <p:nvPr/>
        </p:nvSpPr>
        <p:spPr>
          <a:xfrm>
            <a:off x="5183197" y="4521921"/>
            <a:ext cx="1184988" cy="590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trzałka: zakrzywiona w górę 2">
            <a:extLst>
              <a:ext uri="{FF2B5EF4-FFF2-40B4-BE49-F238E27FC236}">
                <a16:creationId xmlns:a16="http://schemas.microsoft.com/office/drawing/2014/main" id="{51DD5BDC-CA08-4B59-8A7A-5FC7F3597607}"/>
              </a:ext>
            </a:extLst>
          </p:cNvPr>
          <p:cNvSpPr/>
          <p:nvPr/>
        </p:nvSpPr>
        <p:spPr>
          <a:xfrm>
            <a:off x="4139233" y="1794092"/>
            <a:ext cx="3913534" cy="3236315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6C0D7364-116C-4749-8C3C-07FFDEABFEA0}"/>
              </a:ext>
            </a:extLst>
          </p:cNvPr>
          <p:cNvCxnSpPr>
            <a:cxnSpLocks/>
          </p:cNvCxnSpPr>
          <p:nvPr/>
        </p:nvCxnSpPr>
        <p:spPr>
          <a:xfrm>
            <a:off x="1474837" y="4538603"/>
            <a:ext cx="823892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FAA190C5-E369-49C7-9B84-6DA10D7640E8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 R O C E D U R A    U</a:t>
            </a:r>
          </a:p>
        </p:txBody>
      </p:sp>
    </p:spTree>
    <p:extLst>
      <p:ext uri="{BB962C8B-B14F-4D97-AF65-F5344CB8AC3E}">
        <p14:creationId xmlns:p14="http://schemas.microsoft.com/office/powerpoint/2010/main" val="124656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64EFF5C-5F5F-41B8-818A-3F85B775D2B7}"/>
              </a:ext>
            </a:extLst>
          </p:cNvPr>
          <p:cNvSpPr/>
          <p:nvPr/>
        </p:nvSpPr>
        <p:spPr>
          <a:xfrm>
            <a:off x="1001486" y="2024433"/>
            <a:ext cx="10189028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 myśli to metoda wspierająca dyskusję, umożliwiając strukturyzację wypowiadanych opinii. Metoda polega na wizualnym opracowaniu problemu. Na środku plakatu zapisuje się określenie odnoszące się do problemu. W procesie kształcenia, mapy myśli wspierają budowanie własnej wiedzy. Jest wiele programów komputerowych do tworzenia map myśli np. </a:t>
            </a:r>
            <a:r>
              <a:rPr lang="pl-PL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FreeMind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który umożliwia budowanie map o strukturze zaprezentowanej na następnym slajdzie. 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7D893DE-749A-4EF2-9134-7471FD7E81FC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A P A    M Y Ś L I</a:t>
            </a:r>
          </a:p>
        </p:txBody>
      </p:sp>
    </p:spTree>
    <p:extLst>
      <p:ext uri="{BB962C8B-B14F-4D97-AF65-F5344CB8AC3E}">
        <p14:creationId xmlns:p14="http://schemas.microsoft.com/office/powerpoint/2010/main" val="282736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C2DC4AF-8A5D-4041-8F51-6E2B55D1E1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4" y="1488741"/>
            <a:ext cx="9862456" cy="4032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89637399-AB39-4033-A247-B719DB6E5DD1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A P A    M Y Ś L 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8C59AE5-FFFA-4FD9-87D4-D841E6BB1CF4}"/>
              </a:ext>
            </a:extLst>
          </p:cNvPr>
          <p:cNvSpPr/>
          <p:nvPr/>
        </p:nvSpPr>
        <p:spPr>
          <a:xfrm flipH="1">
            <a:off x="849085" y="1700530"/>
            <a:ext cx="391885" cy="4112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F820FAE-A76B-44A5-A891-FC6F13049187}"/>
              </a:ext>
            </a:extLst>
          </p:cNvPr>
          <p:cNvSpPr/>
          <p:nvPr/>
        </p:nvSpPr>
        <p:spPr>
          <a:xfrm flipH="1">
            <a:off x="10951030" y="1700530"/>
            <a:ext cx="391885" cy="4112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8B57973-59A6-4F71-AB52-4DAE213EFD03}"/>
              </a:ext>
            </a:extLst>
          </p:cNvPr>
          <p:cNvSpPr/>
          <p:nvPr/>
        </p:nvSpPr>
        <p:spPr>
          <a:xfrm rot="5400000" flipH="1">
            <a:off x="5908888" y="611708"/>
            <a:ext cx="221827" cy="10014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989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8E0DBB6B-DE33-4510-965A-FF55C313E266}"/>
              </a:ext>
            </a:extLst>
          </p:cNvPr>
          <p:cNvSpPr/>
          <p:nvPr/>
        </p:nvSpPr>
        <p:spPr>
          <a:xfrm>
            <a:off x="1386348" y="2024433"/>
            <a:ext cx="9419303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1790700" algn="l"/>
              </a:tabLs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metodzie SWOT informacje dzieli się na 4 kategorie (tzw. kategorie strategiczne). 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pl-PL" sz="2200" i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mocne strony (np. zalety osoby, odnosi się do teraźniejszości),</a:t>
            </a:r>
            <a:endParaRPr lang="pl-PL" sz="22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pl-PL" sz="2200" i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słabe strony (np. wady, odnosi się do teraźniejszości),</a:t>
            </a:r>
            <a:endParaRPr lang="pl-PL" sz="22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200" i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szanse (szansę zmiany na lepsze, odnosi się do przyszłości),</a:t>
            </a:r>
            <a:endParaRPr lang="pl-PL" sz="22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2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pl-PL" sz="2200" i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r>
              <a:rPr lang="pl-PL" sz="22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zagrożenia (niekorzystne zmiany, odnosi się do przyszłości).</a:t>
            </a:r>
            <a:endParaRPr lang="pl-PL" sz="22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BEFCCF5-2C41-4F31-A9FD-8B0D4BC2B446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A N A L I Z A    S W O T</a:t>
            </a:r>
          </a:p>
        </p:txBody>
      </p:sp>
    </p:spTree>
    <p:extLst>
      <p:ext uri="{BB962C8B-B14F-4D97-AF65-F5344CB8AC3E}">
        <p14:creationId xmlns:p14="http://schemas.microsoft.com/office/powerpoint/2010/main" val="226226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3A04AD2D-234F-4BF3-9C4F-237695C3A512}"/>
              </a:ext>
            </a:extLst>
          </p:cNvPr>
          <p:cNvSpPr/>
          <p:nvPr/>
        </p:nvSpPr>
        <p:spPr>
          <a:xfrm>
            <a:off x="1420762" y="2323506"/>
            <a:ext cx="9350476" cy="207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Analiza SWOT pomaga podejmować decyzje podczas dyskusji. Metoda polega na wypełnieniu arkusza podzielonego na, opisane wcześniej, 4 obszary. Określają one mocne i słabe strony danego zagadnienia oraz wynikające z nich szanse i zagrożenia.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418524A-5587-49C6-BE2D-009B563F2B9E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A N A L I Z A    S W O T</a:t>
            </a:r>
          </a:p>
        </p:txBody>
      </p:sp>
    </p:spTree>
    <p:extLst>
      <p:ext uri="{BB962C8B-B14F-4D97-AF65-F5344CB8AC3E}">
        <p14:creationId xmlns:p14="http://schemas.microsoft.com/office/powerpoint/2010/main" val="404589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28AA7AD-C4C1-4F47-AB0A-1669F57B9B25}"/>
              </a:ext>
            </a:extLst>
          </p:cNvPr>
          <p:cNvSpPr/>
          <p:nvPr/>
        </p:nvSpPr>
        <p:spPr>
          <a:xfrm>
            <a:off x="3323302" y="2340077"/>
            <a:ext cx="2930013" cy="1710813"/>
          </a:xfrm>
          <a:prstGeom prst="rect">
            <a:avLst/>
          </a:prstGeom>
          <a:solidFill>
            <a:srgbClr val="3BF5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MOCNE STRONY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A9E82CE-E3E2-451B-8D18-F46BEBEA2E2F}"/>
              </a:ext>
            </a:extLst>
          </p:cNvPr>
          <p:cNvSpPr/>
          <p:nvPr/>
        </p:nvSpPr>
        <p:spPr>
          <a:xfrm>
            <a:off x="3323302" y="4050890"/>
            <a:ext cx="2930013" cy="17108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SZANSE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07FAC2C-0A51-4ED7-AA64-F5F38CF7A5F1}"/>
              </a:ext>
            </a:extLst>
          </p:cNvPr>
          <p:cNvSpPr/>
          <p:nvPr/>
        </p:nvSpPr>
        <p:spPr>
          <a:xfrm>
            <a:off x="6253315" y="2340077"/>
            <a:ext cx="2930013" cy="1710813"/>
          </a:xfrm>
          <a:prstGeom prst="rect">
            <a:avLst/>
          </a:prstGeom>
          <a:solidFill>
            <a:srgbClr val="FBB3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SŁABE STRONY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B5349D5-90A4-486D-85AA-424A94BBBF22}"/>
              </a:ext>
            </a:extLst>
          </p:cNvPr>
          <p:cNvSpPr/>
          <p:nvPr/>
        </p:nvSpPr>
        <p:spPr>
          <a:xfrm>
            <a:off x="6253315" y="4050890"/>
            <a:ext cx="2930013" cy="17108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ZAGROŻENIA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01AA41E-E684-4767-BB13-1592BC47AE22}"/>
              </a:ext>
            </a:extLst>
          </p:cNvPr>
          <p:cNvSpPr/>
          <p:nvPr/>
        </p:nvSpPr>
        <p:spPr>
          <a:xfrm>
            <a:off x="3323302" y="1784555"/>
            <a:ext cx="2930013" cy="43753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POZYTYWNE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77579E3-D5DC-4D4D-A5BC-CD82A05DA85C}"/>
              </a:ext>
            </a:extLst>
          </p:cNvPr>
          <p:cNvSpPr/>
          <p:nvPr/>
        </p:nvSpPr>
        <p:spPr>
          <a:xfrm>
            <a:off x="6253315" y="1784555"/>
            <a:ext cx="2930013" cy="43753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NEGATYWNE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2C6AC14D-EA85-4C06-B74B-CBE9B553174D}"/>
              </a:ext>
            </a:extLst>
          </p:cNvPr>
          <p:cNvSpPr/>
          <p:nvPr/>
        </p:nvSpPr>
        <p:spPr>
          <a:xfrm rot="16200000">
            <a:off x="2057399" y="3020962"/>
            <a:ext cx="1622320" cy="43753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TERAŹNIEJSZOŚĆ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77D4C468-AA19-49B0-94F1-2000BA40DF71}"/>
              </a:ext>
            </a:extLst>
          </p:cNvPr>
          <p:cNvSpPr/>
          <p:nvPr/>
        </p:nvSpPr>
        <p:spPr>
          <a:xfrm rot="16200000">
            <a:off x="2013154" y="4687528"/>
            <a:ext cx="1710813" cy="43753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bg1"/>
                </a:solidFill>
              </a:rPr>
              <a:t>PRZYSZŁOŚĆ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407B266-D48F-4ADE-983F-76959FA5EC43}"/>
              </a:ext>
            </a:extLst>
          </p:cNvPr>
          <p:cNvSpPr txBox="1"/>
          <p:nvPr/>
        </p:nvSpPr>
        <p:spPr>
          <a:xfrm>
            <a:off x="1" y="123886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A N A L I Z A    S W O T</a:t>
            </a:r>
          </a:p>
        </p:txBody>
      </p:sp>
    </p:spTree>
    <p:extLst>
      <p:ext uri="{BB962C8B-B14F-4D97-AF65-F5344CB8AC3E}">
        <p14:creationId xmlns:p14="http://schemas.microsoft.com/office/powerpoint/2010/main" val="419402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18C4B4B3-0655-40DB-ACC0-B51684CB9E9C}"/>
              </a:ext>
            </a:extLst>
          </p:cNvPr>
          <p:cNvSpPr/>
          <p:nvPr/>
        </p:nvSpPr>
        <p:spPr>
          <a:xfrm>
            <a:off x="1386348" y="1700530"/>
            <a:ext cx="9419303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Metoda 6,3,5 jest metodą twórczego rozwiązywania problemów. Symbolika cyfr jest następująca: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– oznacza liczbę osób w grupie lub liczbę grup,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– oznacza liczbę pomysłów rozwiązań w rundzie,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– oznacza liczbę rund.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Uczestnicy są podzieleni na 6 grup. Grupy otrzymują formularze, na których opracowują opis problemu do rozwiązania. </a:t>
            </a:r>
            <a:endParaRPr lang="pl-PL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26B6354-EF03-4086-B094-1764097E54CE}"/>
              </a:ext>
            </a:extLst>
          </p:cNvPr>
          <p:cNvSpPr txBox="1"/>
          <p:nvPr/>
        </p:nvSpPr>
        <p:spPr>
          <a:xfrm>
            <a:off x="1" y="1248196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 E T O D A    6 3 5</a:t>
            </a:r>
          </a:p>
        </p:txBody>
      </p:sp>
    </p:spTree>
    <p:extLst>
      <p:ext uri="{BB962C8B-B14F-4D97-AF65-F5344CB8AC3E}">
        <p14:creationId xmlns:p14="http://schemas.microsoft.com/office/powerpoint/2010/main" val="15321672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1277</Words>
  <Application>Microsoft Office PowerPoint</Application>
  <PresentationFormat>Panoramiczny</PresentationFormat>
  <Paragraphs>196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Motyw pakietu Office</vt:lpstr>
      <vt:lpstr> Przykłady metod aktywizujących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Lidia Aparta</cp:lastModifiedBy>
  <cp:revision>87</cp:revision>
  <dcterms:created xsi:type="dcterms:W3CDTF">2018-12-02T13:14:09Z</dcterms:created>
  <dcterms:modified xsi:type="dcterms:W3CDTF">2019-01-27T14:15:30Z</dcterms:modified>
</cp:coreProperties>
</file>